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79" r:id="rId2"/>
    <p:sldMasterId id="2147483813" r:id="rId3"/>
  </p:sldMasterIdLst>
  <p:notesMasterIdLst>
    <p:notesMasterId r:id="rId13"/>
  </p:notesMasterIdLst>
  <p:sldIdLst>
    <p:sldId id="256" r:id="rId4"/>
    <p:sldId id="257" r:id="rId5"/>
    <p:sldId id="278" r:id="rId6"/>
    <p:sldId id="279" r:id="rId7"/>
    <p:sldId id="280" r:id="rId8"/>
    <p:sldId id="281" r:id="rId9"/>
    <p:sldId id="283" r:id="rId10"/>
    <p:sldId id="262"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03864"/>
    <a:srgbClr val="C55A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97" autoAdjust="0"/>
  </p:normalViewPr>
  <p:slideViewPr>
    <p:cSldViewPr snapToGrid="0">
      <p:cViewPr varScale="1">
        <p:scale>
          <a:sx n="70" d="100"/>
          <a:sy n="70" d="100"/>
        </p:scale>
        <p:origin x="-588" y="-96"/>
      </p:cViewPr>
      <p:guideLst>
        <p:guide orient="horz" pos="2160"/>
        <p:guide pos="3840"/>
      </p:guideLst>
    </p:cSldViewPr>
  </p:slideViewPr>
  <p:notesTextViewPr>
    <p:cViewPr>
      <p:scale>
        <a:sx n="1" d="1"/>
        <a:sy n="1" d="1"/>
      </p:scale>
      <p:origin x="0" y="0"/>
    </p:cViewPr>
  </p:notesTextViewPr>
  <p:sorterViewPr>
    <p:cViewPr>
      <p:scale>
        <a:sx n="63" d="100"/>
        <a:sy n="6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0F21E-6BEC-45CF-98AB-6B90EB6F4A57}" type="datetimeFigureOut">
              <a:rPr lang="en-US" smtClean="0"/>
              <a:pPr/>
              <a:t>9/10/2022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52A91-A94A-4924-9BC8-79B8EC685811}" type="slidenum">
              <a:rPr lang="en-US" smtClean="0"/>
              <a:pPr/>
              <a:t>‹#›</a:t>
            </a:fld>
            <a:endParaRPr lang="en-US" dirty="0"/>
          </a:p>
        </p:txBody>
      </p:sp>
    </p:spTree>
    <p:extLst>
      <p:ext uri="{BB962C8B-B14F-4D97-AF65-F5344CB8AC3E}">
        <p14:creationId xmlns:p14="http://schemas.microsoft.com/office/powerpoint/2010/main" xmlns="" val="129395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Bildplatzhalter 9"/>
          <p:cNvSpPr>
            <a:spLocks noGrp="1"/>
          </p:cNvSpPr>
          <p:nvPr>
            <p:ph type="pic" sz="quarter" idx="14"/>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ctrTitle" hasCustomPrompt="1"/>
          </p:nvPr>
        </p:nvSpPr>
        <p:spPr>
          <a:xfrm>
            <a:off x="0" y="2206755"/>
            <a:ext cx="6410492" cy="625247"/>
          </a:xfrm>
          <a:solidFill>
            <a:schemeClr val="bg1"/>
          </a:solidFill>
        </p:spPr>
        <p:txBody>
          <a:bodyPr wrap="none" lIns="180000" rIns="180000" bIns="108000" anchor="b">
            <a:spAutoFit/>
          </a:bodyPr>
          <a:lstStyle>
            <a:lvl1pPr>
              <a:defRPr sz="3000" cap="all" baseline="0"/>
            </a:lvl1pPr>
          </a:lstStyle>
          <a:p>
            <a:r>
              <a:rPr lang="de-DE" dirty="0"/>
              <a:t>TITLE 1: LOREM IPSUM DOLOR</a:t>
            </a:r>
          </a:p>
        </p:txBody>
      </p:sp>
      <p:sp>
        <p:nvSpPr>
          <p:cNvPr id="3" name="Untertitel 2"/>
          <p:cNvSpPr>
            <a:spLocks noGrp="1"/>
          </p:cNvSpPr>
          <p:nvPr>
            <p:ph type="subTitle" idx="1" hasCustomPrompt="1"/>
          </p:nvPr>
        </p:nvSpPr>
        <p:spPr>
          <a:xfrm>
            <a:off x="0" y="3072000"/>
            <a:ext cx="4030866" cy="422405"/>
          </a:xfrm>
          <a:solidFill>
            <a:schemeClr val="bg1"/>
          </a:solidFill>
        </p:spPr>
        <p:txBody>
          <a:bodyPr wrap="none" lIns="180000" tIns="72000" rIns="180000" bIns="72000" anchor="t">
            <a:spAutoFit/>
          </a:bodyPr>
          <a:lstStyle>
            <a:lvl1pPr marL="0" indent="0" algn="l">
              <a:lnSpc>
                <a:spcPct val="100000"/>
              </a:lnSpc>
              <a:spcAft>
                <a:spcPts val="0"/>
              </a:spcAft>
              <a:buNone/>
              <a:defRPr b="0">
                <a:solidFill>
                  <a:schemeClr val="tx1"/>
                </a:solidFill>
              </a:defRPr>
            </a:lvl1pPr>
            <a:lvl2pPr marL="0" indent="0" algn="l">
              <a:lnSpc>
                <a:spcPct val="100000"/>
              </a:lnSpc>
              <a:spcAft>
                <a:spcPts val="0"/>
              </a:spcAft>
              <a:buNone/>
              <a:defRPr b="0">
                <a:solidFill>
                  <a:schemeClr val="tx1"/>
                </a:solidFill>
              </a:defRPr>
            </a:lvl2pPr>
            <a:lvl3pPr marL="0" indent="0" algn="l">
              <a:lnSpc>
                <a:spcPct val="100000"/>
              </a:lnSpc>
              <a:spcAft>
                <a:spcPts val="0"/>
              </a:spcAft>
              <a:buNone/>
              <a:defRPr b="0">
                <a:solidFill>
                  <a:schemeClr val="tx1"/>
                </a:solidFill>
              </a:defRPr>
            </a:lvl3pPr>
            <a:lvl4pPr marL="0" indent="0" algn="l">
              <a:lnSpc>
                <a:spcPct val="100000"/>
              </a:lnSpc>
              <a:spcAft>
                <a:spcPts val="0"/>
              </a:spcAft>
              <a:buNone/>
              <a:defRPr b="0">
                <a:solidFill>
                  <a:schemeClr val="tx1"/>
                </a:solidFill>
              </a:defRPr>
            </a:lvl4pPr>
            <a:lvl5pPr marL="0" indent="0" algn="l">
              <a:lnSpc>
                <a:spcPct val="100000"/>
              </a:lnSpc>
              <a:spcAft>
                <a:spcPts val="0"/>
              </a:spcAft>
              <a:buNone/>
              <a:defRPr b="0">
                <a:solidFill>
                  <a:schemeClr val="tx1"/>
                </a:solidFill>
              </a:defRPr>
            </a:lvl5pPr>
            <a:lvl6pPr marL="0" indent="0" algn="l">
              <a:lnSpc>
                <a:spcPct val="100000"/>
              </a:lnSpc>
              <a:spcAft>
                <a:spcPts val="0"/>
              </a:spcAft>
              <a:buNone/>
              <a:defRPr b="0">
                <a:solidFill>
                  <a:schemeClr val="tx1"/>
                </a:solidFill>
              </a:defRPr>
            </a:lvl6pPr>
            <a:lvl7pPr marL="0" indent="0" algn="l">
              <a:lnSpc>
                <a:spcPct val="100000"/>
              </a:lnSpc>
              <a:spcAft>
                <a:spcPts val="0"/>
              </a:spcAft>
              <a:buNone/>
              <a:defRPr b="0">
                <a:solidFill>
                  <a:schemeClr val="tx1"/>
                </a:solidFill>
              </a:defRPr>
            </a:lvl7pPr>
            <a:lvl8pPr marL="0" indent="0" algn="l">
              <a:lnSpc>
                <a:spcPct val="100000"/>
              </a:lnSpc>
              <a:spcAft>
                <a:spcPts val="0"/>
              </a:spcAft>
              <a:buNone/>
              <a:defRPr b="0">
                <a:solidFill>
                  <a:schemeClr val="tx1"/>
                </a:solidFill>
              </a:defRPr>
            </a:lvl8pPr>
            <a:lvl9pPr marL="0" indent="0" algn="l">
              <a:lnSpc>
                <a:spcPct val="100000"/>
              </a:lnSpc>
              <a:spcAft>
                <a:spcPts val="0"/>
              </a:spcAft>
              <a:buNone/>
              <a:defRPr b="0">
                <a:solidFill>
                  <a:schemeClr val="tx1"/>
                </a:solidFill>
              </a:defRPr>
            </a:lvl9pPr>
          </a:lstStyle>
          <a:p>
            <a:pPr lvl="0"/>
            <a:r>
              <a:rPr lang="en-US" dirty="0"/>
              <a:t>Title 2: Author, date, city, other</a:t>
            </a:r>
            <a:endParaRPr lang="de-DE" dirty="0"/>
          </a:p>
        </p:txBody>
      </p:sp>
      <p:sp>
        <p:nvSpPr>
          <p:cNvPr id="4" name="Datumsplatzhalter 3"/>
          <p:cNvSpPr>
            <a:spLocks noGrp="1"/>
          </p:cNvSpPr>
          <p:nvPr>
            <p:ph type="dt" sz="half" idx="10"/>
          </p:nvPr>
        </p:nvSpPr>
        <p:spPr/>
        <p:txBody>
          <a:bodyPr/>
          <a:lstStyle/>
          <a:p>
            <a:fld id="{306D3A77-EFFB-45D7-9DD2-64D846314800}"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endPar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86385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47DA227D-3381-4E33-BE89-837E84A02597}"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4079776"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8112224"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23"/>
          </p:nvPr>
        </p:nvSpPr>
        <p:spPr>
          <a:xfrm>
            <a:off x="240000"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Textplatzhalter 7"/>
          <p:cNvSpPr>
            <a:spLocks noGrp="1"/>
          </p:cNvSpPr>
          <p:nvPr>
            <p:ph type="body" sz="quarter" idx="24"/>
          </p:nvPr>
        </p:nvSpPr>
        <p:spPr>
          <a:xfrm>
            <a:off x="427179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8" name="Textplatzhalter 7"/>
          <p:cNvSpPr>
            <a:spLocks noGrp="1"/>
          </p:cNvSpPr>
          <p:nvPr>
            <p:ph type="body" sz="quarter" idx="25"/>
          </p:nvPr>
        </p:nvSpPr>
        <p:spPr>
          <a:xfrm>
            <a:off x="830481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3705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s +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35D2FFF-0BFF-4937-9B08-D85F2D509A78}"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Textplatzhalter 7"/>
          <p:cNvSpPr>
            <a:spLocks noGrp="1"/>
          </p:cNvSpPr>
          <p:nvPr>
            <p:ph type="body" sz="quarter" idx="15" hasCustomPrompt="1"/>
          </p:nvPr>
        </p:nvSpPr>
        <p:spPr>
          <a:xfrm>
            <a:off x="240000" y="5472000"/>
            <a:ext cx="5616000" cy="864000"/>
          </a:xfrm>
        </p:spPr>
        <p:txBody>
          <a:bodyPr/>
          <a:lstStyle>
            <a:lvl1pPr>
              <a:defRPr/>
            </a:lvl1pPr>
          </a:lstStyle>
          <a:p>
            <a:pPr lvl="0"/>
            <a:r>
              <a:rPr lang="de-DE" dirty="0"/>
              <a:t>Description</a:t>
            </a:r>
          </a:p>
          <a:p>
            <a:pPr lvl="1"/>
            <a:r>
              <a:rPr lang="de-DE" dirty="0"/>
              <a:t>Zweite Ebene</a:t>
            </a:r>
          </a:p>
        </p:txBody>
      </p:sp>
      <p:sp>
        <p:nvSpPr>
          <p:cNvPr id="12" name="Textplatzhalter 7"/>
          <p:cNvSpPr>
            <a:spLocks noGrp="1"/>
          </p:cNvSpPr>
          <p:nvPr>
            <p:ph type="body" sz="quarter" idx="20" hasCustomPrompt="1"/>
          </p:nvPr>
        </p:nvSpPr>
        <p:spPr>
          <a:xfrm>
            <a:off x="6335825" y="5472000"/>
            <a:ext cx="5616000" cy="864000"/>
          </a:xfrm>
        </p:spPr>
        <p:txBody>
          <a:bodyPr/>
          <a:lstStyle>
            <a:lvl1pPr>
              <a:defRPr/>
            </a:lvl1pPr>
          </a:lstStyle>
          <a:p>
            <a:pPr lvl="0"/>
            <a:r>
              <a:rPr lang="de-DE" dirty="0"/>
              <a:t>Description</a:t>
            </a:r>
          </a:p>
          <a:p>
            <a:pPr lvl="1"/>
            <a:r>
              <a:rPr lang="de-DE" dirty="0"/>
              <a:t>Zweite Ebene</a:t>
            </a:r>
          </a:p>
        </p:txBody>
      </p:sp>
      <p:sp>
        <p:nvSpPr>
          <p:cNvPr id="13" name="Bildplatzhalter 6"/>
          <p:cNvSpPr>
            <a:spLocks noGrp="1"/>
          </p:cNvSpPr>
          <p:nvPr>
            <p:ph type="pic" sz="quarter" idx="18"/>
          </p:nvPr>
        </p:nvSpPr>
        <p:spPr>
          <a:xfrm>
            <a:off x="0" y="1057434"/>
            <a:ext cx="6057600" cy="4168857"/>
          </a:xfrm>
          <a:solidFill>
            <a:schemeClr val="accent6"/>
          </a:solidFill>
        </p:spPr>
        <p:txBody>
          <a:bodyPr anchor="ctr"/>
          <a:lstStyle>
            <a:lvl1pPr algn="ctr">
              <a:defRPr/>
            </a:lvl1pPr>
          </a:lstStyle>
          <a:p>
            <a:r>
              <a:rPr lang="en-US" dirty="0"/>
              <a:t>Click icon to add picture</a:t>
            </a:r>
            <a:endParaRPr lang="de-DE" dirty="0"/>
          </a:p>
        </p:txBody>
      </p:sp>
      <p:sp>
        <p:nvSpPr>
          <p:cNvPr id="14" name="Bildplatzhalter 6"/>
          <p:cNvSpPr>
            <a:spLocks noGrp="1"/>
          </p:cNvSpPr>
          <p:nvPr>
            <p:ph type="pic" sz="quarter" idx="19"/>
          </p:nvPr>
        </p:nvSpPr>
        <p:spPr>
          <a:xfrm>
            <a:off x="6133353" y="1057434"/>
            <a:ext cx="6057600" cy="4168857"/>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71762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icture righ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8208235"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7EE89B00-13E9-44A8-AB96-29D0F98E6EF4}"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237657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picture lef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D869011-A739-4587-B391-F13F73C1DFBA}"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4416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0715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icture righ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6096000" y="1056000"/>
            <a:ext cx="6096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FF17426-2864-41C2-A16B-02765A1D25D6}"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84362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picture lef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6096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B06CFA97-7954-46E4-A5A9-3C24B10B4E4B}"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6384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36573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icture right (1:3)">
    <p:spTree>
      <p:nvGrpSpPr>
        <p:cNvPr id="1" name=""/>
        <p:cNvGrpSpPr/>
        <p:nvPr/>
      </p:nvGrpSpPr>
      <p:grpSpPr>
        <a:xfrm>
          <a:off x="0" y="0"/>
          <a:ext cx="0" cy="0"/>
          <a:chOff x="0" y="0"/>
          <a:chExt cx="0" cy="0"/>
        </a:xfrm>
      </p:grpSpPr>
      <p:sp>
        <p:nvSpPr>
          <p:cNvPr id="12" name="Textplatzhalter 7"/>
          <p:cNvSpPr>
            <a:spLocks noGrp="1"/>
          </p:cNvSpPr>
          <p:nvPr>
            <p:ph type="body" sz="quarter" idx="16"/>
          </p:nvPr>
        </p:nvSpPr>
        <p:spPr>
          <a:xfrm>
            <a:off x="240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Bildplatzhalter 9"/>
          <p:cNvSpPr>
            <a:spLocks noGrp="1"/>
          </p:cNvSpPr>
          <p:nvPr>
            <p:ph type="pic" sz="quarter" idx="15"/>
          </p:nvPr>
        </p:nvSpPr>
        <p:spPr>
          <a:xfrm>
            <a:off x="4272000" y="1056000"/>
            <a:ext cx="7920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D937239-FCB7-4C18-8772-1F3248178D31}"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3227364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icture left (1:3)">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7920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F83CFB8-4EAD-46F6-B592-D489ADB9F297}"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8112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208384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incl.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Inhaltsplatzhalter 2"/>
          <p:cNvSpPr>
            <a:spLocks noGrp="1"/>
          </p:cNvSpPr>
          <p:nvPr>
            <p:ph idx="1" hasCustomPrompt="1"/>
          </p:nvPr>
        </p:nvSpPr>
        <p:spPr>
          <a:xfrm>
            <a:off x="240000" y="1391999"/>
            <a:ext cx="11712000" cy="3840000"/>
          </a:xfrm>
        </p:spPr>
        <p:txBody>
          <a:bodyPr/>
          <a:lstStyle>
            <a:lvl1pPr>
              <a:defRPr/>
            </a:lvl1pPr>
          </a:lstStyle>
          <a:p>
            <a:pPr lvl="0"/>
            <a:r>
              <a:rPr lang="en-US" dirty="0"/>
              <a:t>Click icon to add text or other items</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2E351D0-DB99-4D06-B8B4-695D0F99C920}"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hasCustomPrompt="1"/>
          </p:nvPr>
        </p:nvSpPr>
        <p:spPr>
          <a:xfrm>
            <a:off x="240000" y="5472000"/>
            <a:ext cx="11712000" cy="864000"/>
          </a:xfrm>
        </p:spPr>
        <p:txBody>
          <a:bodyPr/>
          <a:lstStyle>
            <a:lvl1pPr>
              <a:defRPr/>
            </a:lvl1pPr>
          </a:lstStyle>
          <a:p>
            <a:pPr lvl="0"/>
            <a:r>
              <a:rPr lang="de-DE" dirty="0"/>
              <a:t>Description</a:t>
            </a:r>
          </a:p>
          <a:p>
            <a:pPr lvl="1"/>
            <a:r>
              <a:rPr lang="de-DE" dirty="0"/>
              <a:t>Zweite Ebene</a:t>
            </a:r>
          </a:p>
        </p:txBody>
      </p:sp>
    </p:spTree>
    <p:extLst>
      <p:ext uri="{BB962C8B-B14F-4D97-AF65-F5344CB8AC3E}">
        <p14:creationId xmlns:p14="http://schemas.microsoft.com/office/powerpoint/2010/main" xmlns="" val="2858071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full-pag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F8A82769-BED5-4377-9B80-8AF15E2EDE8C}"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212115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11" name="Rechteck 10"/>
          <p:cNvSpPr/>
          <p:nvPr userDrawn="1"/>
        </p:nvSpPr>
        <p:spPr>
          <a:xfrm>
            <a:off x="5" y="984000"/>
            <a:ext cx="12194017" cy="58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el 1"/>
          <p:cNvSpPr>
            <a:spLocks noGrp="1"/>
          </p:cNvSpPr>
          <p:nvPr>
            <p:ph type="ctrTitle" hasCustomPrompt="1"/>
          </p:nvPr>
        </p:nvSpPr>
        <p:spPr>
          <a:xfrm>
            <a:off x="240000" y="1392000"/>
            <a:ext cx="11712000" cy="2832000"/>
          </a:xfrm>
          <a:noFill/>
        </p:spPr>
        <p:txBody>
          <a:bodyPr wrap="square" lIns="0" rIns="0" anchor="b">
            <a:normAutofit/>
          </a:bodyPr>
          <a:lstStyle>
            <a:lvl1pPr>
              <a:defRPr sz="4800" cap="all" baseline="0">
                <a:solidFill>
                  <a:schemeClr val="bg1"/>
                </a:solidFill>
              </a:defRPr>
            </a:lvl1pPr>
          </a:lstStyle>
          <a:p>
            <a:r>
              <a:rPr lang="de-DE" dirty="0"/>
              <a:t>EXAMPLE: LOREM IPSUM DOLOR</a:t>
            </a:r>
          </a:p>
        </p:txBody>
      </p:sp>
      <p:sp>
        <p:nvSpPr>
          <p:cNvPr id="3" name="Untertitel 2"/>
          <p:cNvSpPr>
            <a:spLocks noGrp="1"/>
          </p:cNvSpPr>
          <p:nvPr>
            <p:ph type="subTitle" idx="1" hasCustomPrompt="1"/>
          </p:nvPr>
        </p:nvSpPr>
        <p:spPr>
          <a:xfrm>
            <a:off x="240000" y="4512000"/>
            <a:ext cx="11712000" cy="360000"/>
          </a:xfrm>
          <a:noFill/>
        </p:spPr>
        <p:txBody>
          <a:bodyPr wrap="square" lIns="0" rIns="0" anchor="t">
            <a:normAutofit/>
          </a:bodyPr>
          <a:lstStyle>
            <a:lvl1pPr marL="0" indent="0" algn="l">
              <a:lnSpc>
                <a:spcPct val="100000"/>
              </a:lnSpc>
              <a:spcAft>
                <a:spcPts val="0"/>
              </a:spcAft>
              <a:buNone/>
              <a:defRPr b="0">
                <a:solidFill>
                  <a:schemeClr val="bg1"/>
                </a:solidFill>
              </a:defRPr>
            </a:lvl1pPr>
            <a:lvl2pPr marL="0" indent="0" algn="l">
              <a:lnSpc>
                <a:spcPct val="100000"/>
              </a:lnSpc>
              <a:spcAft>
                <a:spcPts val="0"/>
              </a:spcAft>
              <a:buNone/>
              <a:defRPr b="0">
                <a:solidFill>
                  <a:schemeClr val="bg1"/>
                </a:solidFill>
              </a:defRPr>
            </a:lvl2pPr>
            <a:lvl3pPr marL="0" indent="0" algn="l">
              <a:lnSpc>
                <a:spcPct val="100000"/>
              </a:lnSpc>
              <a:spcAft>
                <a:spcPts val="0"/>
              </a:spcAft>
              <a:buNone/>
              <a:defRPr b="0">
                <a:solidFill>
                  <a:schemeClr val="bg1"/>
                </a:solidFill>
              </a:defRPr>
            </a:lvl3pPr>
            <a:lvl4pPr marL="0" indent="0" algn="l">
              <a:lnSpc>
                <a:spcPct val="100000"/>
              </a:lnSpc>
              <a:spcAft>
                <a:spcPts val="0"/>
              </a:spcAft>
              <a:buNone/>
              <a:defRPr b="0">
                <a:solidFill>
                  <a:schemeClr val="bg1"/>
                </a:solidFill>
              </a:defRPr>
            </a:lvl4pPr>
            <a:lvl5pPr marL="0" indent="0" algn="l">
              <a:lnSpc>
                <a:spcPct val="100000"/>
              </a:lnSpc>
              <a:spcAft>
                <a:spcPts val="0"/>
              </a:spcAft>
              <a:buNone/>
              <a:defRPr b="0">
                <a:solidFill>
                  <a:schemeClr val="bg1"/>
                </a:solidFill>
              </a:defRPr>
            </a:lvl5pPr>
            <a:lvl6pPr marL="0" indent="0" algn="l">
              <a:lnSpc>
                <a:spcPct val="100000"/>
              </a:lnSpc>
              <a:spcAft>
                <a:spcPts val="0"/>
              </a:spcAft>
              <a:buNone/>
              <a:defRPr b="0">
                <a:solidFill>
                  <a:schemeClr val="bg1"/>
                </a:solidFill>
              </a:defRPr>
            </a:lvl6pPr>
            <a:lvl7pPr marL="0" indent="0" algn="l">
              <a:lnSpc>
                <a:spcPct val="100000"/>
              </a:lnSpc>
              <a:spcAft>
                <a:spcPts val="0"/>
              </a:spcAft>
              <a:buNone/>
              <a:defRPr b="0">
                <a:solidFill>
                  <a:schemeClr val="bg1"/>
                </a:solidFill>
              </a:defRPr>
            </a:lvl7pPr>
            <a:lvl8pPr marL="0" indent="0" algn="l">
              <a:lnSpc>
                <a:spcPct val="100000"/>
              </a:lnSpc>
              <a:spcAft>
                <a:spcPts val="0"/>
              </a:spcAft>
              <a:buNone/>
              <a:defRPr b="0">
                <a:solidFill>
                  <a:schemeClr val="bg1"/>
                </a:solidFill>
              </a:defRPr>
            </a:lvl8pPr>
            <a:lvl9pPr marL="0" indent="0" algn="l">
              <a:lnSpc>
                <a:spcPct val="100000"/>
              </a:lnSpc>
              <a:spcAft>
                <a:spcPts val="0"/>
              </a:spcAft>
              <a:buNone/>
              <a:defRPr b="0">
                <a:solidFill>
                  <a:schemeClr val="bg1"/>
                </a:solidFill>
              </a:defRPr>
            </a:lvl9pPr>
          </a:lstStyle>
          <a:p>
            <a:pPr lvl="0"/>
            <a:r>
              <a:rPr lang="de-DE" dirty="0" err="1"/>
              <a:t>Subtitle</a:t>
            </a:r>
            <a:endParaRPr lang="de-DE" dirty="0"/>
          </a:p>
        </p:txBody>
      </p:sp>
      <p:sp>
        <p:nvSpPr>
          <p:cNvPr id="4" name="Datumsplatzhalter 3"/>
          <p:cNvSpPr>
            <a:spLocks noGrp="1"/>
          </p:cNvSpPr>
          <p:nvPr>
            <p:ph type="dt" sz="half" idx="10"/>
          </p:nvPr>
        </p:nvSpPr>
        <p:spPr/>
        <p:txBody>
          <a:bodyPr/>
          <a:lstStyle>
            <a:lvl1pPr>
              <a:defRPr>
                <a:solidFill>
                  <a:schemeClr val="tx2"/>
                </a:solidFill>
              </a:defRPr>
            </a:lvl1pPr>
          </a:lstStyle>
          <a:p>
            <a:fld id="{D21330C6-4F5B-494D-A18D-9B6D3C4F86B5}" type="datetime1">
              <a:rPr lang="en-US" smtClean="0"/>
              <a:pPr/>
              <a:t>9/10/2022</a:t>
            </a:fld>
            <a:endParaRPr lang="de-DE"/>
          </a:p>
        </p:txBody>
      </p:sp>
      <p:sp>
        <p:nvSpPr>
          <p:cNvPr id="5" name="Fußzeilenplatzhalter 4"/>
          <p:cNvSpPr>
            <a:spLocks noGrp="1"/>
          </p:cNvSpPr>
          <p:nvPr>
            <p:ph type="ftr" sz="quarter" idx="11"/>
          </p:nvPr>
        </p:nvSpPr>
        <p:spPr/>
        <p:txBody>
          <a:bodyPr/>
          <a:lstStyle>
            <a:lvl1pPr>
              <a:defRPr>
                <a:solidFill>
                  <a:schemeClr val="tx2"/>
                </a:solidFill>
              </a:defRPr>
            </a:lvl1pPr>
          </a:lstStyle>
          <a:p>
            <a:r>
              <a:rPr lang="nl-NL"/>
              <a:t>Cold In Situ Recycling Project</a:t>
            </a:r>
            <a:endParaRPr lang="de-DE"/>
          </a:p>
        </p:txBody>
      </p:sp>
      <p:sp>
        <p:nvSpPr>
          <p:cNvPr id="6" name="Foliennummernplatzhalter 5"/>
          <p:cNvSpPr>
            <a:spLocks noGrp="1"/>
          </p:cNvSpPr>
          <p:nvPr>
            <p:ph type="sldNum" sz="quarter" idx="12"/>
          </p:nvPr>
        </p:nvSpPr>
        <p:spPr/>
        <p:txBody>
          <a:bodyPr/>
          <a:lstStyle>
            <a:lvl1pPr>
              <a:defRPr>
                <a:solidFill>
                  <a:schemeClr val="tx2"/>
                </a:solidFill>
              </a:defRPr>
            </a:lvl1p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p>
        </p:txBody>
      </p:sp>
    </p:spTree>
    <p:extLst>
      <p:ext uri="{BB962C8B-B14F-4D97-AF65-F5344CB8AC3E}">
        <p14:creationId xmlns:p14="http://schemas.microsoft.com/office/powerpoint/2010/main" xmlns="" val="512864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ortrait pictures ">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9"/>
          <p:cNvSpPr>
            <a:spLocks noGrp="1"/>
          </p:cNvSpPr>
          <p:nvPr>
            <p:ph type="pic" sz="quarter" idx="16"/>
          </p:nvPr>
        </p:nvSpPr>
        <p:spPr>
          <a:xfrm>
            <a:off x="30656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3" name="Bildplatzhalter 9"/>
          <p:cNvSpPr>
            <a:spLocks noGrp="1"/>
          </p:cNvSpPr>
          <p:nvPr>
            <p:ph type="pic" sz="quarter" idx="17"/>
          </p:nvPr>
        </p:nvSpPr>
        <p:spPr>
          <a:xfrm>
            <a:off x="61312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4" name="Bildplatzhalter 9"/>
          <p:cNvSpPr>
            <a:spLocks noGrp="1"/>
          </p:cNvSpPr>
          <p:nvPr>
            <p:ph type="pic" sz="quarter" idx="18"/>
          </p:nvPr>
        </p:nvSpPr>
        <p:spPr>
          <a:xfrm>
            <a:off x="91968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F717140D-F4B6-4931-B170-848BC5603CE1}"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130389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icture wid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3482550-7D01-4C8E-A02A-E5B74D307E45}"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973316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ne picture w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C3D3FD27-5984-448C-8E2E-F5D2B0534097}"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Bildplatzhalter 9"/>
          <p:cNvSpPr>
            <a:spLocks noGrp="1"/>
          </p:cNvSpPr>
          <p:nvPr>
            <p:ph type="pic" sz="quarter" idx="15"/>
          </p:nvPr>
        </p:nvSpPr>
        <p:spPr>
          <a:xfrm>
            <a:off x="0" y="1052485"/>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11" name="Textplatzhalter 6"/>
          <p:cNvSpPr>
            <a:spLocks noGrp="1"/>
          </p:cNvSpPr>
          <p:nvPr>
            <p:ph type="body" sz="quarter" idx="19"/>
          </p:nvPr>
        </p:nvSpPr>
        <p:spPr>
          <a:xfrm>
            <a:off x="240000" y="5487758"/>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467905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0376E4F-88F5-45D2-B14D-15C634BC04AC}"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5808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19"/>
          </p:nvPr>
        </p:nvSpPr>
        <p:spPr>
          <a:xfrm>
            <a:off x="6129904" y="1056000"/>
            <a:ext cx="6062400" cy="58080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530630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1C18F47-7723-4581-95B4-44F17BF29493}"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79680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8040000" y="1056000"/>
            <a:ext cx="4152000" cy="5808000"/>
          </a:xfrm>
          <a:solidFill>
            <a:schemeClr val="accent6"/>
          </a:solidFill>
        </p:spPr>
        <p:txBody>
          <a:bodyPr anchor="ctr"/>
          <a:lstStyle>
            <a:lvl1pPr algn="ctr">
              <a:defRPr/>
            </a:lvl1pPr>
          </a:lstStyle>
          <a:p>
            <a:r>
              <a:rPr lang="en-US" dirty="0"/>
              <a:t>Click icon to add picture</a:t>
            </a:r>
            <a:endParaRPr lang="de-DE"/>
          </a:p>
        </p:txBody>
      </p:sp>
      <p:sp>
        <p:nvSpPr>
          <p:cNvPr id="9" name="Bildplatzhalter 6"/>
          <p:cNvSpPr>
            <a:spLocks noGrp="1"/>
          </p:cNvSpPr>
          <p:nvPr>
            <p:ph type="pic" sz="quarter" idx="20"/>
          </p:nvPr>
        </p:nvSpPr>
        <p:spPr>
          <a:xfrm>
            <a:off x="0" y="3998400"/>
            <a:ext cx="7968000" cy="2870400"/>
          </a:xfrm>
          <a:solidFill>
            <a:schemeClr val="accent6"/>
          </a:solidFill>
        </p:spPr>
        <p:txBody>
          <a:bodyPr anchor="ctr"/>
          <a:lstStyle>
            <a:lvl1pPr algn="ctr">
              <a:defRPr/>
            </a:lvl1pPr>
          </a:lstStyle>
          <a:p>
            <a:r>
              <a:rPr lang="en-US" dirty="0"/>
              <a:t>Click icon to add picture</a:t>
            </a:r>
            <a:endParaRPr lang="de-DE" dirty="0"/>
          </a:p>
        </p:txBody>
      </p:sp>
    </p:spTree>
    <p:extLst>
      <p:ext uri="{BB962C8B-B14F-4D97-AF65-F5344CB8AC3E}">
        <p14:creationId xmlns:p14="http://schemas.microsoft.com/office/powerpoint/2010/main" xmlns="" val="112268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F8CE2DD-9EAD-4F20-98E8-2C72C3D7919B}"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612960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20"/>
          </p:nvPr>
        </p:nvSpPr>
        <p:spPr>
          <a:xfrm>
            <a:off x="0" y="39984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3" name="Bildplatzhalter 6"/>
          <p:cNvSpPr>
            <a:spLocks noGrp="1"/>
          </p:cNvSpPr>
          <p:nvPr>
            <p:ph type="pic" sz="quarter" idx="21"/>
          </p:nvPr>
        </p:nvSpPr>
        <p:spPr>
          <a:xfrm>
            <a:off x="6129600" y="3998400"/>
            <a:ext cx="60624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716544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32EEA39F-E8F5-42F8-80A2-FC10618E45AC}"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14" name="Bildplatzhalter 6"/>
          <p:cNvSpPr>
            <a:spLocks noGrp="1"/>
          </p:cNvSpPr>
          <p:nvPr>
            <p:ph type="pic" sz="quarter" idx="21"/>
          </p:nvPr>
        </p:nvSpPr>
        <p:spPr>
          <a:xfrm>
            <a:off x="4088244"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1" name="Bildplatzhalter 6"/>
          <p:cNvSpPr>
            <a:spLocks noGrp="1"/>
          </p:cNvSpPr>
          <p:nvPr>
            <p:ph type="pic" sz="quarter" idx="23"/>
          </p:nvPr>
        </p:nvSpPr>
        <p:spPr>
          <a:xfrm>
            <a:off x="8176488"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4" name="Bildplatzhalter 6"/>
          <p:cNvSpPr>
            <a:spLocks noGrp="1"/>
          </p:cNvSpPr>
          <p:nvPr>
            <p:ph type="pic" sz="quarter" idx="24"/>
          </p:nvPr>
        </p:nvSpPr>
        <p:spPr>
          <a:xfrm>
            <a:off x="0"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5" name="Bildplatzhalter 6"/>
          <p:cNvSpPr>
            <a:spLocks noGrp="1"/>
          </p:cNvSpPr>
          <p:nvPr>
            <p:ph type="pic" sz="quarter" idx="25"/>
          </p:nvPr>
        </p:nvSpPr>
        <p:spPr>
          <a:xfrm>
            <a:off x="4088244"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6" name="Bildplatzhalter 6"/>
          <p:cNvSpPr>
            <a:spLocks noGrp="1"/>
          </p:cNvSpPr>
          <p:nvPr>
            <p:ph type="pic" sz="quarter" idx="26"/>
          </p:nvPr>
        </p:nvSpPr>
        <p:spPr>
          <a:xfrm>
            <a:off x="8176488" y="3998400"/>
            <a:ext cx="40128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3746970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cxnSp>
        <p:nvCxnSpPr>
          <p:cNvPr id="138" name="Gerade Verbindung 137"/>
          <p:cNvCxnSpPr/>
          <p:nvPr userDrawn="1"/>
        </p:nvCxnSpPr>
        <p:spPr>
          <a:xfrm>
            <a:off x="262469" y="3870943"/>
            <a:ext cx="116903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
        <p:nvSpPr>
          <p:cNvPr id="139" name="Textplatzhalter 7"/>
          <p:cNvSpPr>
            <a:spLocks noGrp="1"/>
          </p:cNvSpPr>
          <p:nvPr>
            <p:ph type="body" sz="quarter" idx="13" hasCustomPrompt="1"/>
          </p:nvPr>
        </p:nvSpPr>
        <p:spPr>
          <a:xfrm>
            <a:off x="240000"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0" name="Textplatzhalter 7"/>
          <p:cNvSpPr>
            <a:spLocks noGrp="1"/>
          </p:cNvSpPr>
          <p:nvPr>
            <p:ph type="body" sz="quarter" idx="14" hasCustomPrompt="1"/>
          </p:nvPr>
        </p:nvSpPr>
        <p:spPr>
          <a:xfrm>
            <a:off x="2227364"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1" name="Textplatzhalter 7"/>
          <p:cNvSpPr>
            <a:spLocks noGrp="1"/>
          </p:cNvSpPr>
          <p:nvPr>
            <p:ph type="body" sz="quarter" idx="15" hasCustomPrompt="1"/>
          </p:nvPr>
        </p:nvSpPr>
        <p:spPr>
          <a:xfrm>
            <a:off x="4214728"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2" name="Textplatzhalter 7"/>
          <p:cNvSpPr>
            <a:spLocks noGrp="1"/>
          </p:cNvSpPr>
          <p:nvPr>
            <p:ph type="body" sz="quarter" idx="16" hasCustomPrompt="1"/>
          </p:nvPr>
        </p:nvSpPr>
        <p:spPr>
          <a:xfrm>
            <a:off x="6202092"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3" name="Textplatzhalter 7"/>
          <p:cNvSpPr>
            <a:spLocks noGrp="1"/>
          </p:cNvSpPr>
          <p:nvPr>
            <p:ph type="body" sz="quarter" idx="17" hasCustomPrompt="1"/>
          </p:nvPr>
        </p:nvSpPr>
        <p:spPr>
          <a:xfrm>
            <a:off x="8189456"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4" name="Textplatzhalter 7"/>
          <p:cNvSpPr>
            <a:spLocks noGrp="1"/>
          </p:cNvSpPr>
          <p:nvPr>
            <p:ph type="body" sz="quarter" idx="18" hasCustomPrompt="1"/>
          </p:nvPr>
        </p:nvSpPr>
        <p:spPr>
          <a:xfrm>
            <a:off x="10176817"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5" name="Bildplatzhalter 16"/>
          <p:cNvSpPr>
            <a:spLocks noGrp="1"/>
          </p:cNvSpPr>
          <p:nvPr>
            <p:ph type="pic" sz="quarter" idx="19" hasCustomPrompt="1"/>
          </p:nvPr>
        </p:nvSpPr>
        <p:spPr>
          <a:xfrm>
            <a:off x="240000" y="2015495"/>
            <a:ext cx="1776000" cy="1152000"/>
          </a:xfrm>
          <a:solidFill>
            <a:schemeClr val="accent6"/>
          </a:solidFill>
        </p:spPr>
        <p:txBody>
          <a:bodyPr anchor="ctr"/>
          <a:lstStyle>
            <a:lvl1pPr algn="ctr">
              <a:defRPr/>
            </a:lvl1pPr>
          </a:lstStyle>
          <a:p>
            <a:r>
              <a:rPr lang="de-DE" dirty="0" err="1"/>
              <a:t>History</a:t>
            </a:r>
            <a:r>
              <a:rPr lang="de-DE" dirty="0"/>
              <a:t> </a:t>
            </a:r>
            <a:r>
              <a:rPr lang="de-DE" dirty="0" err="1"/>
              <a:t>picture</a:t>
            </a:r>
            <a:endParaRPr lang="de-DE" dirty="0"/>
          </a:p>
        </p:txBody>
      </p:sp>
      <p:sp>
        <p:nvSpPr>
          <p:cNvPr id="146" name="Bildplatzhalter 16"/>
          <p:cNvSpPr>
            <a:spLocks noGrp="1"/>
          </p:cNvSpPr>
          <p:nvPr>
            <p:ph type="pic" sz="quarter" idx="20" hasCustomPrompt="1"/>
          </p:nvPr>
        </p:nvSpPr>
        <p:spPr>
          <a:xfrm>
            <a:off x="2227364"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7" name="Bildplatzhalter 16"/>
          <p:cNvSpPr>
            <a:spLocks noGrp="1"/>
          </p:cNvSpPr>
          <p:nvPr>
            <p:ph type="pic" sz="quarter" idx="21" hasCustomPrompt="1"/>
          </p:nvPr>
        </p:nvSpPr>
        <p:spPr>
          <a:xfrm>
            <a:off x="4214728"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8" name="Bildplatzhalter 16"/>
          <p:cNvSpPr>
            <a:spLocks noGrp="1"/>
          </p:cNvSpPr>
          <p:nvPr>
            <p:ph type="pic" sz="quarter" idx="22" hasCustomPrompt="1"/>
          </p:nvPr>
        </p:nvSpPr>
        <p:spPr>
          <a:xfrm>
            <a:off x="6202092"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9" name="Bildplatzhalter 16"/>
          <p:cNvSpPr>
            <a:spLocks noGrp="1"/>
          </p:cNvSpPr>
          <p:nvPr>
            <p:ph type="pic" sz="quarter" idx="23" hasCustomPrompt="1"/>
          </p:nvPr>
        </p:nvSpPr>
        <p:spPr>
          <a:xfrm>
            <a:off x="8189456"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0" name="Bildplatzhalter 16"/>
          <p:cNvSpPr>
            <a:spLocks noGrp="1"/>
          </p:cNvSpPr>
          <p:nvPr>
            <p:ph type="pic" sz="quarter" idx="24" hasCustomPrompt="1"/>
          </p:nvPr>
        </p:nvSpPr>
        <p:spPr>
          <a:xfrm>
            <a:off x="10176817"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1" name="Textplatzhalter 23"/>
          <p:cNvSpPr>
            <a:spLocks noGrp="1"/>
          </p:cNvSpPr>
          <p:nvPr>
            <p:ph type="body" sz="quarter" idx="25" hasCustomPrompt="1"/>
          </p:nvPr>
        </p:nvSpPr>
        <p:spPr>
          <a:xfrm>
            <a:off x="240000"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2" name="Textplatzhalter 23"/>
          <p:cNvSpPr>
            <a:spLocks noGrp="1"/>
          </p:cNvSpPr>
          <p:nvPr>
            <p:ph type="body" sz="quarter" idx="26" hasCustomPrompt="1"/>
          </p:nvPr>
        </p:nvSpPr>
        <p:spPr>
          <a:xfrm>
            <a:off x="2227364"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3" name="Textplatzhalter 23"/>
          <p:cNvSpPr>
            <a:spLocks noGrp="1"/>
          </p:cNvSpPr>
          <p:nvPr>
            <p:ph type="body" sz="quarter" idx="27" hasCustomPrompt="1"/>
          </p:nvPr>
        </p:nvSpPr>
        <p:spPr>
          <a:xfrm>
            <a:off x="4214728"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4" name="Textplatzhalter 23"/>
          <p:cNvSpPr>
            <a:spLocks noGrp="1"/>
          </p:cNvSpPr>
          <p:nvPr>
            <p:ph type="body" sz="quarter" idx="28" hasCustomPrompt="1"/>
          </p:nvPr>
        </p:nvSpPr>
        <p:spPr>
          <a:xfrm>
            <a:off x="6202092"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5" name="Textplatzhalter 23"/>
          <p:cNvSpPr>
            <a:spLocks noGrp="1"/>
          </p:cNvSpPr>
          <p:nvPr>
            <p:ph type="body" sz="quarter" idx="29" hasCustomPrompt="1"/>
          </p:nvPr>
        </p:nvSpPr>
        <p:spPr>
          <a:xfrm>
            <a:off x="8189456"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6" name="Textplatzhalter 23"/>
          <p:cNvSpPr>
            <a:spLocks noGrp="1"/>
          </p:cNvSpPr>
          <p:nvPr>
            <p:ph type="body" sz="quarter" idx="30" hasCustomPrompt="1"/>
          </p:nvPr>
        </p:nvSpPr>
        <p:spPr>
          <a:xfrm>
            <a:off x="10176817"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7" name="Textplatzhalter 8"/>
          <p:cNvSpPr>
            <a:spLocks noGrp="1"/>
          </p:cNvSpPr>
          <p:nvPr>
            <p:ph type="body" sz="quarter" idx="31" hasCustomPrompt="1"/>
          </p:nvPr>
        </p:nvSpPr>
        <p:spPr>
          <a:xfrm flipV="1">
            <a:off x="1440000"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8" name="Textplatzhalter 8"/>
          <p:cNvSpPr>
            <a:spLocks noGrp="1"/>
          </p:cNvSpPr>
          <p:nvPr>
            <p:ph type="body" sz="quarter" idx="32" hasCustomPrompt="1"/>
          </p:nvPr>
        </p:nvSpPr>
        <p:spPr>
          <a:xfrm flipV="1">
            <a:off x="342731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9" name="Textplatzhalter 8"/>
          <p:cNvSpPr>
            <a:spLocks noGrp="1"/>
          </p:cNvSpPr>
          <p:nvPr>
            <p:ph type="body" sz="quarter" idx="33" hasCustomPrompt="1"/>
          </p:nvPr>
        </p:nvSpPr>
        <p:spPr>
          <a:xfrm flipV="1">
            <a:off x="5414635"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0" name="Textplatzhalter 8"/>
          <p:cNvSpPr>
            <a:spLocks noGrp="1"/>
          </p:cNvSpPr>
          <p:nvPr>
            <p:ph type="body" sz="quarter" idx="34" hasCustomPrompt="1"/>
          </p:nvPr>
        </p:nvSpPr>
        <p:spPr>
          <a:xfrm flipV="1">
            <a:off x="7401952"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1" name="Textplatzhalter 8"/>
          <p:cNvSpPr>
            <a:spLocks noGrp="1"/>
          </p:cNvSpPr>
          <p:nvPr>
            <p:ph type="body" sz="quarter" idx="35" hasCustomPrompt="1"/>
          </p:nvPr>
        </p:nvSpPr>
        <p:spPr>
          <a:xfrm flipV="1">
            <a:off x="9389269"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2" name="Textplatzhalter 8"/>
          <p:cNvSpPr>
            <a:spLocks noGrp="1"/>
          </p:cNvSpPr>
          <p:nvPr>
            <p:ph type="body" sz="quarter" idx="36" hasCustomPrompt="1"/>
          </p:nvPr>
        </p:nvSpPr>
        <p:spPr>
          <a:xfrm flipV="1">
            <a:off x="1137658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3" name="Textplatzhalter 8"/>
          <p:cNvSpPr>
            <a:spLocks noGrp="1"/>
          </p:cNvSpPr>
          <p:nvPr>
            <p:ph type="body" sz="quarter" idx="37" hasCustomPrompt="1"/>
          </p:nvPr>
        </p:nvSpPr>
        <p:spPr>
          <a:xfrm flipV="1">
            <a:off x="144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4" name="Textplatzhalter 8"/>
          <p:cNvSpPr>
            <a:spLocks noGrp="1"/>
          </p:cNvSpPr>
          <p:nvPr>
            <p:ph type="body" sz="quarter" idx="38" hasCustomPrompt="1"/>
          </p:nvPr>
        </p:nvSpPr>
        <p:spPr>
          <a:xfrm flipV="1">
            <a:off x="342731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5" name="Textplatzhalter 8"/>
          <p:cNvSpPr>
            <a:spLocks noGrp="1"/>
          </p:cNvSpPr>
          <p:nvPr>
            <p:ph type="body" sz="quarter" idx="39" hasCustomPrompt="1"/>
          </p:nvPr>
        </p:nvSpPr>
        <p:spPr>
          <a:xfrm flipV="1">
            <a:off x="5414635"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6" name="Textplatzhalter 8"/>
          <p:cNvSpPr>
            <a:spLocks noGrp="1"/>
          </p:cNvSpPr>
          <p:nvPr>
            <p:ph type="body" sz="quarter" idx="40" hasCustomPrompt="1"/>
          </p:nvPr>
        </p:nvSpPr>
        <p:spPr>
          <a:xfrm flipV="1">
            <a:off x="740195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7" name="Textplatzhalter 8"/>
          <p:cNvSpPr>
            <a:spLocks noGrp="1"/>
          </p:cNvSpPr>
          <p:nvPr>
            <p:ph type="body" sz="quarter" idx="41" hasCustomPrompt="1"/>
          </p:nvPr>
        </p:nvSpPr>
        <p:spPr>
          <a:xfrm flipV="1">
            <a:off x="9389269"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8" name="Textplatzhalter 8"/>
          <p:cNvSpPr>
            <a:spLocks noGrp="1"/>
          </p:cNvSpPr>
          <p:nvPr>
            <p:ph type="body" sz="quarter" idx="42" hasCustomPrompt="1"/>
          </p:nvPr>
        </p:nvSpPr>
        <p:spPr>
          <a:xfrm flipV="1">
            <a:off x="1137658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9" name="Textplatzhalter 8"/>
          <p:cNvSpPr>
            <a:spLocks noGrp="1"/>
          </p:cNvSpPr>
          <p:nvPr>
            <p:ph type="body" sz="quarter" idx="43" hasCustomPrompt="1"/>
          </p:nvPr>
        </p:nvSpPr>
        <p:spPr>
          <a:xfrm>
            <a:off x="480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0" name="Textplatzhalter 8"/>
          <p:cNvSpPr>
            <a:spLocks noGrp="1"/>
          </p:cNvSpPr>
          <p:nvPr>
            <p:ph type="body" sz="quarter" idx="44" hasCustomPrompt="1"/>
          </p:nvPr>
        </p:nvSpPr>
        <p:spPr>
          <a:xfrm>
            <a:off x="24672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1" name="Textplatzhalter 8"/>
          <p:cNvSpPr>
            <a:spLocks noGrp="1"/>
          </p:cNvSpPr>
          <p:nvPr>
            <p:ph type="body" sz="quarter" idx="45" hasCustomPrompt="1"/>
          </p:nvPr>
        </p:nvSpPr>
        <p:spPr>
          <a:xfrm>
            <a:off x="44544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2" name="Textplatzhalter 8"/>
          <p:cNvSpPr>
            <a:spLocks noGrp="1"/>
          </p:cNvSpPr>
          <p:nvPr>
            <p:ph type="body" sz="quarter" idx="46" hasCustomPrompt="1"/>
          </p:nvPr>
        </p:nvSpPr>
        <p:spPr>
          <a:xfrm>
            <a:off x="64416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3" name="Textplatzhalter 8"/>
          <p:cNvSpPr>
            <a:spLocks noGrp="1"/>
          </p:cNvSpPr>
          <p:nvPr>
            <p:ph type="body" sz="quarter" idx="47" hasCustomPrompt="1"/>
          </p:nvPr>
        </p:nvSpPr>
        <p:spPr>
          <a:xfrm>
            <a:off x="84288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4" name="Textplatzhalter 8"/>
          <p:cNvSpPr>
            <a:spLocks noGrp="1"/>
          </p:cNvSpPr>
          <p:nvPr>
            <p:ph type="body" sz="quarter" idx="48" hasCustomPrompt="1"/>
          </p:nvPr>
        </p:nvSpPr>
        <p:spPr>
          <a:xfrm>
            <a:off x="10416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5" name="Textplatzhalter 23"/>
          <p:cNvSpPr>
            <a:spLocks noGrp="1"/>
          </p:cNvSpPr>
          <p:nvPr>
            <p:ph type="body" sz="quarter" idx="49" hasCustomPrompt="1"/>
          </p:nvPr>
        </p:nvSpPr>
        <p:spPr>
          <a:xfrm>
            <a:off x="240000"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6" name="Textplatzhalter 23"/>
          <p:cNvSpPr>
            <a:spLocks noGrp="1"/>
          </p:cNvSpPr>
          <p:nvPr>
            <p:ph type="body" sz="quarter" idx="50" hasCustomPrompt="1"/>
          </p:nvPr>
        </p:nvSpPr>
        <p:spPr>
          <a:xfrm>
            <a:off x="2227364"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7" name="Textplatzhalter 23"/>
          <p:cNvSpPr>
            <a:spLocks noGrp="1"/>
          </p:cNvSpPr>
          <p:nvPr>
            <p:ph type="body" sz="quarter" idx="51" hasCustomPrompt="1"/>
          </p:nvPr>
        </p:nvSpPr>
        <p:spPr>
          <a:xfrm>
            <a:off x="4214728"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8" name="Textplatzhalter 23"/>
          <p:cNvSpPr>
            <a:spLocks noGrp="1"/>
          </p:cNvSpPr>
          <p:nvPr>
            <p:ph type="body" sz="quarter" idx="52" hasCustomPrompt="1"/>
          </p:nvPr>
        </p:nvSpPr>
        <p:spPr>
          <a:xfrm>
            <a:off x="6202092"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9" name="Textplatzhalter 23"/>
          <p:cNvSpPr>
            <a:spLocks noGrp="1"/>
          </p:cNvSpPr>
          <p:nvPr>
            <p:ph type="body" sz="quarter" idx="53" hasCustomPrompt="1"/>
          </p:nvPr>
        </p:nvSpPr>
        <p:spPr>
          <a:xfrm>
            <a:off x="8189456"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0" name="Textplatzhalter 23"/>
          <p:cNvSpPr>
            <a:spLocks noGrp="1"/>
          </p:cNvSpPr>
          <p:nvPr>
            <p:ph type="body" sz="quarter" idx="54" hasCustomPrompt="1"/>
          </p:nvPr>
        </p:nvSpPr>
        <p:spPr>
          <a:xfrm>
            <a:off x="10176817"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1" name="Textplatzhalter 8"/>
          <p:cNvSpPr>
            <a:spLocks noGrp="1"/>
          </p:cNvSpPr>
          <p:nvPr>
            <p:ph type="body" sz="quarter" idx="55" hasCustomPrompt="1"/>
          </p:nvPr>
        </p:nvSpPr>
        <p:spPr>
          <a:xfrm flipV="1">
            <a:off x="48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2" name="Textplatzhalter 8"/>
          <p:cNvSpPr>
            <a:spLocks noGrp="1"/>
          </p:cNvSpPr>
          <p:nvPr>
            <p:ph type="body" sz="quarter" idx="56" hasCustomPrompt="1"/>
          </p:nvPr>
        </p:nvSpPr>
        <p:spPr>
          <a:xfrm flipV="1">
            <a:off x="2467296"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3" name="Textplatzhalter 8"/>
          <p:cNvSpPr>
            <a:spLocks noGrp="1"/>
          </p:cNvSpPr>
          <p:nvPr>
            <p:ph type="body" sz="quarter" idx="57" hasCustomPrompt="1"/>
          </p:nvPr>
        </p:nvSpPr>
        <p:spPr>
          <a:xfrm flipV="1">
            <a:off x="445459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4" name="Textplatzhalter 8"/>
          <p:cNvSpPr>
            <a:spLocks noGrp="1"/>
          </p:cNvSpPr>
          <p:nvPr>
            <p:ph type="body" sz="quarter" idx="58" hasCustomPrompt="1"/>
          </p:nvPr>
        </p:nvSpPr>
        <p:spPr>
          <a:xfrm flipV="1">
            <a:off x="6441888"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5" name="Textplatzhalter 8"/>
          <p:cNvSpPr>
            <a:spLocks noGrp="1"/>
          </p:cNvSpPr>
          <p:nvPr>
            <p:ph type="body" sz="quarter" idx="59" hasCustomPrompt="1"/>
          </p:nvPr>
        </p:nvSpPr>
        <p:spPr>
          <a:xfrm flipV="1">
            <a:off x="8429184"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6" name="Textplatzhalter 8"/>
          <p:cNvSpPr>
            <a:spLocks noGrp="1"/>
          </p:cNvSpPr>
          <p:nvPr>
            <p:ph type="body" sz="quarter" idx="60" hasCustomPrompt="1"/>
          </p:nvPr>
        </p:nvSpPr>
        <p:spPr>
          <a:xfrm flipV="1">
            <a:off x="1041648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7" name="Bildplatzhalter 16"/>
          <p:cNvSpPr>
            <a:spLocks noGrp="1"/>
          </p:cNvSpPr>
          <p:nvPr>
            <p:ph type="pic" sz="quarter" idx="61" hasCustomPrompt="1"/>
          </p:nvPr>
        </p:nvSpPr>
        <p:spPr>
          <a:xfrm>
            <a:off x="235975"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8" name="Bildplatzhalter 16"/>
          <p:cNvSpPr>
            <a:spLocks noGrp="1"/>
          </p:cNvSpPr>
          <p:nvPr>
            <p:ph type="pic" sz="quarter" idx="62" hasCustomPrompt="1"/>
          </p:nvPr>
        </p:nvSpPr>
        <p:spPr>
          <a:xfrm>
            <a:off x="2223339"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9" name="Bildplatzhalter 16"/>
          <p:cNvSpPr>
            <a:spLocks noGrp="1"/>
          </p:cNvSpPr>
          <p:nvPr>
            <p:ph type="pic" sz="quarter" idx="63" hasCustomPrompt="1"/>
          </p:nvPr>
        </p:nvSpPr>
        <p:spPr>
          <a:xfrm>
            <a:off x="4210703"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0" name="Bildplatzhalter 16"/>
          <p:cNvSpPr>
            <a:spLocks noGrp="1"/>
          </p:cNvSpPr>
          <p:nvPr>
            <p:ph type="pic" sz="quarter" idx="64" hasCustomPrompt="1"/>
          </p:nvPr>
        </p:nvSpPr>
        <p:spPr>
          <a:xfrm>
            <a:off x="6198067"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1" name="Bildplatzhalter 16"/>
          <p:cNvSpPr>
            <a:spLocks noGrp="1"/>
          </p:cNvSpPr>
          <p:nvPr>
            <p:ph type="pic" sz="quarter" idx="65" hasCustomPrompt="1"/>
          </p:nvPr>
        </p:nvSpPr>
        <p:spPr>
          <a:xfrm>
            <a:off x="8185431"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2" name="Bildplatzhalter 16"/>
          <p:cNvSpPr>
            <a:spLocks noGrp="1"/>
          </p:cNvSpPr>
          <p:nvPr>
            <p:ph type="pic" sz="quarter" idx="66" hasCustomPrompt="1"/>
          </p:nvPr>
        </p:nvSpPr>
        <p:spPr>
          <a:xfrm>
            <a:off x="10172792"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3" name="Textplatzhalter 7"/>
          <p:cNvSpPr>
            <a:spLocks noGrp="1"/>
          </p:cNvSpPr>
          <p:nvPr>
            <p:ph type="body" sz="quarter" idx="67" hasCustomPrompt="1"/>
          </p:nvPr>
        </p:nvSpPr>
        <p:spPr>
          <a:xfrm>
            <a:off x="240000"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4" name="Textplatzhalter 7"/>
          <p:cNvSpPr>
            <a:spLocks noGrp="1"/>
          </p:cNvSpPr>
          <p:nvPr>
            <p:ph type="body" sz="quarter" idx="68" hasCustomPrompt="1"/>
          </p:nvPr>
        </p:nvSpPr>
        <p:spPr>
          <a:xfrm>
            <a:off x="2227364"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5" name="Textplatzhalter 7"/>
          <p:cNvSpPr>
            <a:spLocks noGrp="1"/>
          </p:cNvSpPr>
          <p:nvPr>
            <p:ph type="body" sz="quarter" idx="69" hasCustomPrompt="1"/>
          </p:nvPr>
        </p:nvSpPr>
        <p:spPr>
          <a:xfrm>
            <a:off x="4214728"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6" name="Textplatzhalter 7"/>
          <p:cNvSpPr>
            <a:spLocks noGrp="1"/>
          </p:cNvSpPr>
          <p:nvPr>
            <p:ph type="body" sz="quarter" idx="70" hasCustomPrompt="1"/>
          </p:nvPr>
        </p:nvSpPr>
        <p:spPr>
          <a:xfrm>
            <a:off x="6202092"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7" name="Textplatzhalter 7"/>
          <p:cNvSpPr>
            <a:spLocks noGrp="1"/>
          </p:cNvSpPr>
          <p:nvPr>
            <p:ph type="body" sz="quarter" idx="71" hasCustomPrompt="1"/>
          </p:nvPr>
        </p:nvSpPr>
        <p:spPr>
          <a:xfrm>
            <a:off x="8189456"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8" name="Textplatzhalter 7"/>
          <p:cNvSpPr>
            <a:spLocks noGrp="1"/>
          </p:cNvSpPr>
          <p:nvPr>
            <p:ph type="body" sz="quarter" idx="72" hasCustomPrompt="1"/>
          </p:nvPr>
        </p:nvSpPr>
        <p:spPr>
          <a:xfrm>
            <a:off x="10176817"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7" name="Datumsplatzhalter 6"/>
          <p:cNvSpPr>
            <a:spLocks noGrp="1"/>
          </p:cNvSpPr>
          <p:nvPr>
            <p:ph type="dt" sz="half" idx="73"/>
          </p:nvPr>
        </p:nvSpPr>
        <p:spPr/>
        <p:txBody>
          <a:bodyPr/>
          <a:lstStyle/>
          <a:p>
            <a:fld id="{27C6081D-83CD-444B-B2A1-6AC1CC550B90}" type="datetime1">
              <a:rPr lang="en-US" smtClean="0"/>
              <a:pPr/>
              <a:t>9/10/2022</a:t>
            </a:fld>
            <a:endParaRPr lang="de-DE" dirty="0"/>
          </a:p>
        </p:txBody>
      </p:sp>
      <p:sp>
        <p:nvSpPr>
          <p:cNvPr id="14" name="Fußzeilenplatzhalter 13"/>
          <p:cNvSpPr>
            <a:spLocks noGrp="1"/>
          </p:cNvSpPr>
          <p:nvPr>
            <p:ph type="ftr" sz="quarter" idx="74"/>
          </p:nvPr>
        </p:nvSpPr>
        <p:spPr/>
        <p:txBody>
          <a:bodyPr/>
          <a:lstStyle/>
          <a:p>
            <a:r>
              <a:rPr lang="nl-NL"/>
              <a:t>Cold In Situ Recycling Project</a:t>
            </a:r>
            <a:endParaRPr lang="de-DE" dirty="0"/>
          </a:p>
        </p:txBody>
      </p:sp>
      <p:sp>
        <p:nvSpPr>
          <p:cNvPr id="15" name="Foliennummernplatzhalter 14"/>
          <p:cNvSpPr>
            <a:spLocks noGrp="1"/>
          </p:cNvSpPr>
          <p:nvPr>
            <p:ph type="sldNum" sz="quarter" idx="75"/>
          </p:nvPr>
        </p:nvSpPr>
        <p:spPr/>
        <p:txBody>
          <a:bodyPr/>
          <a:lstStyle/>
          <a:p>
            <a:fld id="{09568E69-8191-4310-9D1A-5D683B0D227D}" type="slidenum">
              <a:rPr lang="de-DE" smtClean="0"/>
              <a:pPr/>
              <a:t>‹#›</a:t>
            </a:fld>
            <a:endParaRPr lang="de-DE" dirty="0"/>
          </a:p>
        </p:txBody>
      </p:sp>
    </p:spTree>
    <p:extLst>
      <p:ext uri="{BB962C8B-B14F-4D97-AF65-F5344CB8AC3E}">
        <p14:creationId xmlns:p14="http://schemas.microsoft.com/office/powerpoint/2010/main" xmlns="" val="3673003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hteck 11"/>
          <p:cNvSpPr/>
          <p:nvPr userDrawn="1"/>
        </p:nvSpPr>
        <p:spPr>
          <a:xfrm>
            <a:off x="0" y="1056000"/>
            <a:ext cx="12192000" cy="580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28E848E0-5864-45D9-9E29-12D4ADCD9113}"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1" name="Medienplatzhalter 10"/>
          <p:cNvSpPr>
            <a:spLocks noGrp="1"/>
          </p:cNvSpPr>
          <p:nvPr>
            <p:ph type="media" sz="quarter" idx="14"/>
          </p:nvPr>
        </p:nvSpPr>
        <p:spPr>
          <a:xfrm>
            <a:off x="1248000" y="1392000"/>
            <a:ext cx="9667200" cy="4944000"/>
          </a:xfrm>
          <a:solidFill>
            <a:schemeClr val="accent2"/>
          </a:solidFill>
        </p:spPr>
        <p:txBody>
          <a:bodyPr anchor="ctr"/>
          <a:lstStyle>
            <a:lvl1pPr algn="ctr">
              <a:defRPr>
                <a:solidFill>
                  <a:schemeClr val="bg1"/>
                </a:solidFill>
              </a:defRPr>
            </a:lvl1pPr>
          </a:lstStyle>
          <a:p>
            <a:r>
              <a:rPr lang="en-US" dirty="0"/>
              <a:t>Click icon to add media</a:t>
            </a:r>
            <a:endParaRPr lang="de-DE"/>
          </a:p>
        </p:txBody>
      </p:sp>
    </p:spTree>
    <p:extLst>
      <p:ext uri="{BB962C8B-B14F-4D97-AF65-F5344CB8AC3E}">
        <p14:creationId xmlns:p14="http://schemas.microsoft.com/office/powerpoint/2010/main" xmlns="" val="2777514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Datumsplatzhalter 2"/>
          <p:cNvSpPr>
            <a:spLocks noGrp="1"/>
          </p:cNvSpPr>
          <p:nvPr>
            <p:ph type="dt" sz="half" idx="10"/>
          </p:nvPr>
        </p:nvSpPr>
        <p:spPr/>
        <p:txBody>
          <a:bodyPr/>
          <a:lstStyle/>
          <a:p>
            <a:fld id="{F64897F3-48C9-417A-BFC3-0F3CB2877B04}" type="datetime1">
              <a:rPr lang="en-US" smtClean="0"/>
              <a:pPr/>
              <a:t>9/10/2022</a:t>
            </a:fld>
            <a:endParaRPr lang="de-DE"/>
          </a:p>
        </p:txBody>
      </p:sp>
      <p:sp>
        <p:nvSpPr>
          <p:cNvPr id="4" name="Fußzeilenplatzhalter 3"/>
          <p:cNvSpPr>
            <a:spLocks noGrp="1"/>
          </p:cNvSpPr>
          <p:nvPr>
            <p:ph type="ftr" sz="quarter" idx="11"/>
          </p:nvPr>
        </p:nvSpPr>
        <p:spPr/>
        <p:txBody>
          <a:bodyPr/>
          <a:lstStyle/>
          <a:p>
            <a:r>
              <a:rPr lang="nl-NL"/>
              <a:t>Cold In Situ Recycling Project</a:t>
            </a:r>
            <a:endParaRPr lang="de-DE"/>
          </a:p>
        </p:txBody>
      </p:sp>
      <p:sp>
        <p:nvSpPr>
          <p:cNvPr id="5" name="Foliennummernplatzhalter 4"/>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3012466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Agenda</a:t>
            </a:r>
          </a:p>
        </p:txBody>
      </p:sp>
      <p:sp>
        <p:nvSpPr>
          <p:cNvPr id="4" name="Datumsplatzhalter 3"/>
          <p:cNvSpPr>
            <a:spLocks noGrp="1"/>
          </p:cNvSpPr>
          <p:nvPr>
            <p:ph type="dt" sz="half" idx="10"/>
          </p:nvPr>
        </p:nvSpPr>
        <p:spPr/>
        <p:txBody>
          <a:bodyPr/>
          <a:lstStyle/>
          <a:p>
            <a:fld id="{517459E5-E047-4F38-99E4-8D7346ECF430}"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4"/>
          </p:nvPr>
        </p:nvSpPr>
        <p:spPr>
          <a:xfrm>
            <a:off x="239349" y="1392000"/>
            <a:ext cx="11712000" cy="4944000"/>
          </a:xfrm>
        </p:spPr>
        <p:txBody>
          <a:bodyPr/>
          <a:lstStyle>
            <a:lvl1pPr marL="360000" indent="-360000">
              <a:lnSpc>
                <a:spcPct val="150000"/>
              </a:lnSpc>
              <a:spcBef>
                <a:spcPts val="400"/>
              </a:spcBef>
              <a:spcAft>
                <a:spcPts val="0"/>
              </a:spcAft>
              <a:buFontTx/>
              <a:buBlip>
                <a:blip r:embed="rId2"/>
              </a:buBlip>
              <a:defRPr/>
            </a:lvl1pPr>
            <a:lvl2pPr marL="360000" indent="-360000">
              <a:lnSpc>
                <a:spcPct val="150000"/>
              </a:lnSpc>
              <a:spcBef>
                <a:spcPts val="400"/>
              </a:spcBef>
              <a:spcAft>
                <a:spcPts val="0"/>
              </a:spcAft>
              <a:buFontTx/>
              <a:buBlip>
                <a:blip r:embed="rId2"/>
              </a:buBlip>
              <a:defRPr/>
            </a:lvl2pPr>
            <a:lvl3pPr marL="360000" indent="-360000">
              <a:lnSpc>
                <a:spcPct val="150000"/>
              </a:lnSpc>
              <a:spcBef>
                <a:spcPts val="400"/>
              </a:spcBef>
              <a:spcAft>
                <a:spcPts val="0"/>
              </a:spcAft>
              <a:buFontTx/>
              <a:buBlip>
                <a:blip r:embed="rId2"/>
              </a:buBlip>
              <a:defRPr/>
            </a:lvl3pPr>
            <a:lvl4pPr marL="360000" indent="-360000">
              <a:lnSpc>
                <a:spcPct val="150000"/>
              </a:lnSpc>
              <a:spcBef>
                <a:spcPts val="400"/>
              </a:spcBef>
              <a:spcAft>
                <a:spcPts val="0"/>
              </a:spcAft>
              <a:buFontTx/>
              <a:buBlip>
                <a:blip r:embed="rId2"/>
              </a:buBlip>
              <a:defRPr/>
            </a:lvl4pPr>
            <a:lvl5pPr marL="360000" indent="-360000">
              <a:lnSpc>
                <a:spcPct val="150000"/>
              </a:lnSpc>
              <a:spcBef>
                <a:spcPts val="400"/>
              </a:spcBef>
              <a:spcAft>
                <a:spcPts val="0"/>
              </a:spcAft>
              <a:buFontTx/>
              <a:buBlip>
                <a:blip r:embed="rId2"/>
              </a:buBlip>
              <a:defRPr b="0"/>
            </a:lvl5pPr>
            <a:lvl6pPr marL="360000" indent="-360000">
              <a:lnSpc>
                <a:spcPct val="150000"/>
              </a:lnSpc>
              <a:spcBef>
                <a:spcPts val="400"/>
              </a:spcBef>
              <a:spcAft>
                <a:spcPts val="0"/>
              </a:spcAft>
              <a:buFontTx/>
              <a:buBlip>
                <a:blip r:embed="rId2"/>
              </a:buBlip>
              <a:defRPr/>
            </a:lvl6pPr>
            <a:lvl7pPr marL="360000" indent="-360000">
              <a:lnSpc>
                <a:spcPct val="150000"/>
              </a:lnSpc>
              <a:spcBef>
                <a:spcPts val="400"/>
              </a:spcBef>
              <a:spcAft>
                <a:spcPts val="0"/>
              </a:spcAft>
              <a:buFontTx/>
              <a:buBlip>
                <a:blip r:embed="rId2"/>
              </a:buBlip>
              <a:defRPr/>
            </a:lvl7pPr>
            <a:lvl8pPr marL="360000" indent="-360000">
              <a:lnSpc>
                <a:spcPct val="150000"/>
              </a:lnSpc>
              <a:spcBef>
                <a:spcPts val="400"/>
              </a:spcBef>
              <a:spcAft>
                <a:spcPts val="0"/>
              </a:spcAft>
              <a:buFontTx/>
              <a:buBlip>
                <a:blip r:embed="rId2"/>
              </a:buBlip>
              <a:defRPr/>
            </a:lvl8pPr>
            <a:lvl9pPr marL="360000" indent="-360000">
              <a:lnSpc>
                <a:spcPct val="150000"/>
              </a:lnSpc>
              <a:spcBef>
                <a:spcPts val="400"/>
              </a:spcBef>
              <a:spcAft>
                <a:spcPts val="0"/>
              </a:spcAft>
              <a:buFontTx/>
              <a:buBlip>
                <a:blip r:embed="rId2"/>
              </a:buBlip>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1826540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E11873A-C6D3-42EA-95CA-53B333E1758F}" type="datetime1">
              <a:rPr lang="en-US" smtClean="0"/>
              <a:pPr/>
              <a:t>9/10/2022</a:t>
            </a:fld>
            <a:endParaRPr lang="de-DE"/>
          </a:p>
        </p:txBody>
      </p:sp>
      <p:sp>
        <p:nvSpPr>
          <p:cNvPr id="3" name="Fußzeilenplatzhalter 2"/>
          <p:cNvSpPr>
            <a:spLocks noGrp="1"/>
          </p:cNvSpPr>
          <p:nvPr>
            <p:ph type="ftr" sz="quarter" idx="11"/>
          </p:nvPr>
        </p:nvSpPr>
        <p:spPr/>
        <p:txBody>
          <a:bodyPr/>
          <a:lstStyle/>
          <a:p>
            <a:r>
              <a:rPr lang="nl-NL"/>
              <a:t>Cold In Situ Recycling Project</a:t>
            </a:r>
            <a:endParaRPr lang="de-DE"/>
          </a:p>
        </p:txBody>
      </p:sp>
      <p:sp>
        <p:nvSpPr>
          <p:cNvPr id="4" name="Foliennummernplatzhalter 3"/>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2236999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743200" cy="5851525"/>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fld id="{5542C55D-C646-4BB8-A6A7-41C11AA1C0E1}"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2933148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Bildplatzhalter 9"/>
          <p:cNvSpPr>
            <a:spLocks noGrp="1"/>
          </p:cNvSpPr>
          <p:nvPr>
            <p:ph type="pic" sz="quarter" idx="14"/>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ctrTitle" hasCustomPrompt="1"/>
          </p:nvPr>
        </p:nvSpPr>
        <p:spPr>
          <a:xfrm>
            <a:off x="0" y="2206755"/>
            <a:ext cx="6410492" cy="625247"/>
          </a:xfrm>
          <a:solidFill>
            <a:schemeClr val="bg1"/>
          </a:solidFill>
        </p:spPr>
        <p:txBody>
          <a:bodyPr wrap="none" lIns="180000" rIns="180000" bIns="108000" anchor="b">
            <a:spAutoFit/>
          </a:bodyPr>
          <a:lstStyle>
            <a:lvl1pPr>
              <a:defRPr sz="3000" cap="all" baseline="0"/>
            </a:lvl1pPr>
          </a:lstStyle>
          <a:p>
            <a:r>
              <a:rPr lang="de-DE" dirty="0"/>
              <a:t>TITLE 1: LOREM IPSUM DOLOR</a:t>
            </a:r>
          </a:p>
        </p:txBody>
      </p:sp>
      <p:sp>
        <p:nvSpPr>
          <p:cNvPr id="3" name="Untertitel 2"/>
          <p:cNvSpPr>
            <a:spLocks noGrp="1"/>
          </p:cNvSpPr>
          <p:nvPr>
            <p:ph type="subTitle" idx="1" hasCustomPrompt="1"/>
          </p:nvPr>
        </p:nvSpPr>
        <p:spPr>
          <a:xfrm>
            <a:off x="0" y="3072000"/>
            <a:ext cx="4030866" cy="422405"/>
          </a:xfrm>
          <a:solidFill>
            <a:schemeClr val="bg1"/>
          </a:solidFill>
        </p:spPr>
        <p:txBody>
          <a:bodyPr wrap="none" lIns="180000" tIns="72000" rIns="180000" bIns="72000" anchor="t">
            <a:spAutoFit/>
          </a:bodyPr>
          <a:lstStyle>
            <a:lvl1pPr marL="0" indent="0" algn="l">
              <a:lnSpc>
                <a:spcPct val="100000"/>
              </a:lnSpc>
              <a:spcAft>
                <a:spcPts val="0"/>
              </a:spcAft>
              <a:buNone/>
              <a:defRPr b="0">
                <a:solidFill>
                  <a:schemeClr val="tx1"/>
                </a:solidFill>
              </a:defRPr>
            </a:lvl1pPr>
            <a:lvl2pPr marL="0" indent="0" algn="l">
              <a:lnSpc>
                <a:spcPct val="100000"/>
              </a:lnSpc>
              <a:spcAft>
                <a:spcPts val="0"/>
              </a:spcAft>
              <a:buNone/>
              <a:defRPr b="0">
                <a:solidFill>
                  <a:schemeClr val="tx1"/>
                </a:solidFill>
              </a:defRPr>
            </a:lvl2pPr>
            <a:lvl3pPr marL="0" indent="0" algn="l">
              <a:lnSpc>
                <a:spcPct val="100000"/>
              </a:lnSpc>
              <a:spcAft>
                <a:spcPts val="0"/>
              </a:spcAft>
              <a:buNone/>
              <a:defRPr b="0">
                <a:solidFill>
                  <a:schemeClr val="tx1"/>
                </a:solidFill>
              </a:defRPr>
            </a:lvl3pPr>
            <a:lvl4pPr marL="0" indent="0" algn="l">
              <a:lnSpc>
                <a:spcPct val="100000"/>
              </a:lnSpc>
              <a:spcAft>
                <a:spcPts val="0"/>
              </a:spcAft>
              <a:buNone/>
              <a:defRPr b="0">
                <a:solidFill>
                  <a:schemeClr val="tx1"/>
                </a:solidFill>
              </a:defRPr>
            </a:lvl4pPr>
            <a:lvl5pPr marL="0" indent="0" algn="l">
              <a:lnSpc>
                <a:spcPct val="100000"/>
              </a:lnSpc>
              <a:spcAft>
                <a:spcPts val="0"/>
              </a:spcAft>
              <a:buNone/>
              <a:defRPr b="0">
                <a:solidFill>
                  <a:schemeClr val="tx1"/>
                </a:solidFill>
              </a:defRPr>
            </a:lvl5pPr>
            <a:lvl6pPr marL="0" indent="0" algn="l">
              <a:lnSpc>
                <a:spcPct val="100000"/>
              </a:lnSpc>
              <a:spcAft>
                <a:spcPts val="0"/>
              </a:spcAft>
              <a:buNone/>
              <a:defRPr b="0">
                <a:solidFill>
                  <a:schemeClr val="tx1"/>
                </a:solidFill>
              </a:defRPr>
            </a:lvl6pPr>
            <a:lvl7pPr marL="0" indent="0" algn="l">
              <a:lnSpc>
                <a:spcPct val="100000"/>
              </a:lnSpc>
              <a:spcAft>
                <a:spcPts val="0"/>
              </a:spcAft>
              <a:buNone/>
              <a:defRPr b="0">
                <a:solidFill>
                  <a:schemeClr val="tx1"/>
                </a:solidFill>
              </a:defRPr>
            </a:lvl7pPr>
            <a:lvl8pPr marL="0" indent="0" algn="l">
              <a:lnSpc>
                <a:spcPct val="100000"/>
              </a:lnSpc>
              <a:spcAft>
                <a:spcPts val="0"/>
              </a:spcAft>
              <a:buNone/>
              <a:defRPr b="0">
                <a:solidFill>
                  <a:schemeClr val="tx1"/>
                </a:solidFill>
              </a:defRPr>
            </a:lvl8pPr>
            <a:lvl9pPr marL="0" indent="0" algn="l">
              <a:lnSpc>
                <a:spcPct val="100000"/>
              </a:lnSpc>
              <a:spcAft>
                <a:spcPts val="0"/>
              </a:spcAft>
              <a:buNone/>
              <a:defRPr b="0">
                <a:solidFill>
                  <a:schemeClr val="tx1"/>
                </a:solidFill>
              </a:defRPr>
            </a:lvl9pPr>
          </a:lstStyle>
          <a:p>
            <a:pPr lvl="0"/>
            <a:r>
              <a:rPr lang="en-US" dirty="0"/>
              <a:t>Title 2: Author, date, city, other</a:t>
            </a:r>
            <a:endParaRPr lang="de-DE" dirty="0"/>
          </a:p>
        </p:txBody>
      </p:sp>
      <p:sp>
        <p:nvSpPr>
          <p:cNvPr id="4" name="Datumsplatzhalter 3"/>
          <p:cNvSpPr>
            <a:spLocks noGrp="1"/>
          </p:cNvSpPr>
          <p:nvPr>
            <p:ph type="dt" sz="half" idx="10"/>
          </p:nvPr>
        </p:nvSpPr>
        <p:spPr/>
        <p:txBody>
          <a:bodyPr/>
          <a:lstStyle/>
          <a:p>
            <a:fld id="{A5499007-8E97-4879-B7F7-485323B162A8}"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endPar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220506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11" name="Rechteck 10"/>
          <p:cNvSpPr/>
          <p:nvPr userDrawn="1"/>
        </p:nvSpPr>
        <p:spPr>
          <a:xfrm>
            <a:off x="5" y="984000"/>
            <a:ext cx="12194017" cy="58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rgbClr val="41535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el 1"/>
          <p:cNvSpPr>
            <a:spLocks noGrp="1"/>
          </p:cNvSpPr>
          <p:nvPr>
            <p:ph type="ctrTitle" hasCustomPrompt="1"/>
          </p:nvPr>
        </p:nvSpPr>
        <p:spPr>
          <a:xfrm>
            <a:off x="240000" y="1392000"/>
            <a:ext cx="11712000" cy="2832000"/>
          </a:xfrm>
          <a:noFill/>
        </p:spPr>
        <p:txBody>
          <a:bodyPr wrap="square" lIns="0" rIns="0" anchor="b">
            <a:normAutofit/>
          </a:bodyPr>
          <a:lstStyle>
            <a:lvl1pPr>
              <a:defRPr sz="4800" cap="all" baseline="0">
                <a:solidFill>
                  <a:schemeClr val="bg1"/>
                </a:solidFill>
              </a:defRPr>
            </a:lvl1pPr>
          </a:lstStyle>
          <a:p>
            <a:r>
              <a:rPr lang="de-DE" dirty="0"/>
              <a:t>EXAMPLE: LOREM IPSUM DOLOR</a:t>
            </a:r>
          </a:p>
        </p:txBody>
      </p:sp>
      <p:sp>
        <p:nvSpPr>
          <p:cNvPr id="3" name="Untertitel 2"/>
          <p:cNvSpPr>
            <a:spLocks noGrp="1"/>
          </p:cNvSpPr>
          <p:nvPr>
            <p:ph type="subTitle" idx="1" hasCustomPrompt="1"/>
          </p:nvPr>
        </p:nvSpPr>
        <p:spPr>
          <a:xfrm>
            <a:off x="240000" y="4512000"/>
            <a:ext cx="11712000" cy="360000"/>
          </a:xfrm>
          <a:noFill/>
        </p:spPr>
        <p:txBody>
          <a:bodyPr wrap="square" lIns="0" rIns="0" anchor="t">
            <a:normAutofit/>
          </a:bodyPr>
          <a:lstStyle>
            <a:lvl1pPr marL="0" indent="0" algn="l">
              <a:lnSpc>
                <a:spcPct val="100000"/>
              </a:lnSpc>
              <a:spcAft>
                <a:spcPts val="0"/>
              </a:spcAft>
              <a:buNone/>
              <a:defRPr b="0">
                <a:solidFill>
                  <a:schemeClr val="bg1"/>
                </a:solidFill>
              </a:defRPr>
            </a:lvl1pPr>
            <a:lvl2pPr marL="0" indent="0" algn="l">
              <a:lnSpc>
                <a:spcPct val="100000"/>
              </a:lnSpc>
              <a:spcAft>
                <a:spcPts val="0"/>
              </a:spcAft>
              <a:buNone/>
              <a:defRPr b="0">
                <a:solidFill>
                  <a:schemeClr val="bg1"/>
                </a:solidFill>
              </a:defRPr>
            </a:lvl2pPr>
            <a:lvl3pPr marL="0" indent="0" algn="l">
              <a:lnSpc>
                <a:spcPct val="100000"/>
              </a:lnSpc>
              <a:spcAft>
                <a:spcPts val="0"/>
              </a:spcAft>
              <a:buNone/>
              <a:defRPr b="0">
                <a:solidFill>
                  <a:schemeClr val="bg1"/>
                </a:solidFill>
              </a:defRPr>
            </a:lvl3pPr>
            <a:lvl4pPr marL="0" indent="0" algn="l">
              <a:lnSpc>
                <a:spcPct val="100000"/>
              </a:lnSpc>
              <a:spcAft>
                <a:spcPts val="0"/>
              </a:spcAft>
              <a:buNone/>
              <a:defRPr b="0">
                <a:solidFill>
                  <a:schemeClr val="bg1"/>
                </a:solidFill>
              </a:defRPr>
            </a:lvl4pPr>
            <a:lvl5pPr marL="0" indent="0" algn="l">
              <a:lnSpc>
                <a:spcPct val="100000"/>
              </a:lnSpc>
              <a:spcAft>
                <a:spcPts val="0"/>
              </a:spcAft>
              <a:buNone/>
              <a:defRPr b="0">
                <a:solidFill>
                  <a:schemeClr val="bg1"/>
                </a:solidFill>
              </a:defRPr>
            </a:lvl5pPr>
            <a:lvl6pPr marL="0" indent="0" algn="l">
              <a:lnSpc>
                <a:spcPct val="100000"/>
              </a:lnSpc>
              <a:spcAft>
                <a:spcPts val="0"/>
              </a:spcAft>
              <a:buNone/>
              <a:defRPr b="0">
                <a:solidFill>
                  <a:schemeClr val="bg1"/>
                </a:solidFill>
              </a:defRPr>
            </a:lvl6pPr>
            <a:lvl7pPr marL="0" indent="0" algn="l">
              <a:lnSpc>
                <a:spcPct val="100000"/>
              </a:lnSpc>
              <a:spcAft>
                <a:spcPts val="0"/>
              </a:spcAft>
              <a:buNone/>
              <a:defRPr b="0">
                <a:solidFill>
                  <a:schemeClr val="bg1"/>
                </a:solidFill>
              </a:defRPr>
            </a:lvl7pPr>
            <a:lvl8pPr marL="0" indent="0" algn="l">
              <a:lnSpc>
                <a:spcPct val="100000"/>
              </a:lnSpc>
              <a:spcAft>
                <a:spcPts val="0"/>
              </a:spcAft>
              <a:buNone/>
              <a:defRPr b="0">
                <a:solidFill>
                  <a:schemeClr val="bg1"/>
                </a:solidFill>
              </a:defRPr>
            </a:lvl8pPr>
            <a:lvl9pPr marL="0" indent="0" algn="l">
              <a:lnSpc>
                <a:spcPct val="100000"/>
              </a:lnSpc>
              <a:spcAft>
                <a:spcPts val="0"/>
              </a:spcAft>
              <a:buNone/>
              <a:defRPr b="0">
                <a:solidFill>
                  <a:schemeClr val="bg1"/>
                </a:solidFill>
              </a:defRPr>
            </a:lvl9pPr>
          </a:lstStyle>
          <a:p>
            <a:pPr lvl="0"/>
            <a:r>
              <a:rPr lang="de-DE" dirty="0" err="1"/>
              <a:t>Subtitle</a:t>
            </a:r>
            <a:endParaRPr lang="de-DE" dirty="0"/>
          </a:p>
        </p:txBody>
      </p:sp>
      <p:sp>
        <p:nvSpPr>
          <p:cNvPr id="4" name="Datumsplatzhalter 3"/>
          <p:cNvSpPr>
            <a:spLocks noGrp="1"/>
          </p:cNvSpPr>
          <p:nvPr>
            <p:ph type="dt" sz="half" idx="10"/>
          </p:nvPr>
        </p:nvSpPr>
        <p:spPr/>
        <p:txBody>
          <a:bodyPr/>
          <a:lstStyle>
            <a:lvl1pPr>
              <a:defRPr>
                <a:solidFill>
                  <a:schemeClr val="tx2"/>
                </a:solidFill>
              </a:defRPr>
            </a:lvl1pPr>
          </a:lstStyle>
          <a:p>
            <a:fld id="{243893AC-9BFC-4456-B3C5-EC58CA8187E1}" type="datetime1">
              <a:rPr lang="de-DE" smtClean="0"/>
              <a:pPr/>
              <a:t>10.09.2022</a:t>
            </a:fld>
            <a:endParaRPr lang="de-DE"/>
          </a:p>
        </p:txBody>
      </p:sp>
      <p:sp>
        <p:nvSpPr>
          <p:cNvPr id="5" name="Fußzeilenplatzhalter 4"/>
          <p:cNvSpPr>
            <a:spLocks noGrp="1"/>
          </p:cNvSpPr>
          <p:nvPr>
            <p:ph type="ftr" sz="quarter" idx="11"/>
          </p:nvPr>
        </p:nvSpPr>
        <p:spPr/>
        <p:txBody>
          <a:bodyPr/>
          <a:lstStyle>
            <a:lvl1pPr>
              <a:defRPr>
                <a:solidFill>
                  <a:schemeClr val="tx2"/>
                </a:solidFill>
              </a:defRPr>
            </a:lvl1pPr>
          </a:lstStyle>
          <a:p>
            <a:r>
              <a:rPr lang="nl-NL"/>
              <a:t>Cold In Situ Recycling Project</a:t>
            </a:r>
            <a:endParaRPr lang="de-DE"/>
          </a:p>
        </p:txBody>
      </p:sp>
      <p:sp>
        <p:nvSpPr>
          <p:cNvPr id="6" name="Foliennummernplatzhalter 5"/>
          <p:cNvSpPr>
            <a:spLocks noGrp="1"/>
          </p:cNvSpPr>
          <p:nvPr>
            <p:ph type="sldNum" sz="quarter" idx="12"/>
          </p:nvPr>
        </p:nvSpPr>
        <p:spPr/>
        <p:txBody>
          <a:bodyPr/>
          <a:lstStyle>
            <a:lvl1pPr>
              <a:defRPr>
                <a:solidFill>
                  <a:schemeClr val="tx2"/>
                </a:solidFill>
              </a:defRPr>
            </a:lvl1pPr>
          </a:lstStyle>
          <a:p>
            <a:fld id="{24A316AA-10B2-4C10-B44C-E4C1F0DF0499}" type="slidenum">
              <a:rPr lang="de-DE" smtClean="0"/>
              <a:pPr/>
              <a:t>‹#›</a:t>
            </a:fld>
            <a:endParaRPr lang="de-DE"/>
          </a:p>
        </p:txBody>
      </p:sp>
      <p:sp>
        <p:nvSpPr>
          <p:cNvPr id="7" name="Textfeld 6"/>
          <p:cNvSpPr txBox="1"/>
          <p:nvPr userDrawn="1"/>
        </p:nvSpPr>
        <p:spPr>
          <a:xfrm>
            <a:off x="240001" y="288003"/>
            <a:ext cx="1986121" cy="161583"/>
          </a:xfrm>
          <a:prstGeom prst="rect">
            <a:avLst/>
          </a:prstGeom>
          <a:noFill/>
        </p:spPr>
        <p:txBody>
          <a:bodyPr wrap="none" lIns="0" tIns="0" rIns="0" bIns="0" rtlCol="0">
            <a:spAutoFit/>
          </a:bodyPr>
          <a:lstStyle/>
          <a:p>
            <a:r>
              <a:rPr lang="de-DE" sz="1050" dirty="0">
                <a:solidFill>
                  <a:srgbClr val="41535D"/>
                </a:solidFill>
                <a:latin typeface="Verdana" panose="020B0604030504040204" pitchFamily="34" charset="0"/>
                <a:ea typeface="Verdana" panose="020B0604030504040204" pitchFamily="34" charset="0"/>
                <a:cs typeface="Verdana" panose="020B0604030504040204" pitchFamily="34" charset="0"/>
              </a:rPr>
              <a:t>CLOSE TO OUR CUSTOMERS </a:t>
            </a:r>
          </a:p>
        </p:txBody>
      </p:sp>
    </p:spTree>
    <p:extLst>
      <p:ext uri="{BB962C8B-B14F-4D97-AF65-F5344CB8AC3E}">
        <p14:creationId xmlns:p14="http://schemas.microsoft.com/office/powerpoint/2010/main" xmlns="" val="3601586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Agenda</a:t>
            </a:r>
          </a:p>
        </p:txBody>
      </p:sp>
      <p:sp>
        <p:nvSpPr>
          <p:cNvPr id="4" name="Datumsplatzhalter 3"/>
          <p:cNvSpPr>
            <a:spLocks noGrp="1"/>
          </p:cNvSpPr>
          <p:nvPr>
            <p:ph type="dt" sz="half" idx="10"/>
          </p:nvPr>
        </p:nvSpPr>
        <p:spPr/>
        <p:txBody>
          <a:bodyPr/>
          <a:lstStyle/>
          <a:p>
            <a:fld id="{C897425C-C4E9-45BA-B594-77CCD5A7C457}"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4"/>
          </p:nvPr>
        </p:nvSpPr>
        <p:spPr>
          <a:xfrm>
            <a:off x="239349" y="1392000"/>
            <a:ext cx="11712000" cy="4944000"/>
          </a:xfrm>
        </p:spPr>
        <p:txBody>
          <a:bodyPr/>
          <a:lstStyle>
            <a:lvl1pPr marL="360000" indent="-360000">
              <a:lnSpc>
                <a:spcPct val="150000"/>
              </a:lnSpc>
              <a:spcBef>
                <a:spcPts val="400"/>
              </a:spcBef>
              <a:spcAft>
                <a:spcPts val="0"/>
              </a:spcAft>
              <a:buFontTx/>
              <a:buBlip>
                <a:blip r:embed="rId2"/>
              </a:buBlip>
              <a:defRPr/>
            </a:lvl1pPr>
            <a:lvl2pPr marL="360000" indent="-360000">
              <a:lnSpc>
                <a:spcPct val="150000"/>
              </a:lnSpc>
              <a:spcBef>
                <a:spcPts val="400"/>
              </a:spcBef>
              <a:spcAft>
                <a:spcPts val="0"/>
              </a:spcAft>
              <a:buFontTx/>
              <a:buBlip>
                <a:blip r:embed="rId2"/>
              </a:buBlip>
              <a:defRPr/>
            </a:lvl2pPr>
            <a:lvl3pPr marL="360000" indent="-360000">
              <a:lnSpc>
                <a:spcPct val="150000"/>
              </a:lnSpc>
              <a:spcBef>
                <a:spcPts val="400"/>
              </a:spcBef>
              <a:spcAft>
                <a:spcPts val="0"/>
              </a:spcAft>
              <a:buFontTx/>
              <a:buBlip>
                <a:blip r:embed="rId2"/>
              </a:buBlip>
              <a:defRPr/>
            </a:lvl3pPr>
            <a:lvl4pPr marL="360000" indent="-360000">
              <a:lnSpc>
                <a:spcPct val="150000"/>
              </a:lnSpc>
              <a:spcBef>
                <a:spcPts val="400"/>
              </a:spcBef>
              <a:spcAft>
                <a:spcPts val="0"/>
              </a:spcAft>
              <a:buFontTx/>
              <a:buBlip>
                <a:blip r:embed="rId2"/>
              </a:buBlip>
              <a:defRPr/>
            </a:lvl4pPr>
            <a:lvl5pPr marL="360000" indent="-360000">
              <a:lnSpc>
                <a:spcPct val="150000"/>
              </a:lnSpc>
              <a:spcBef>
                <a:spcPts val="400"/>
              </a:spcBef>
              <a:spcAft>
                <a:spcPts val="0"/>
              </a:spcAft>
              <a:buFontTx/>
              <a:buBlip>
                <a:blip r:embed="rId2"/>
              </a:buBlip>
              <a:defRPr b="0"/>
            </a:lvl5pPr>
            <a:lvl6pPr marL="360000" indent="-360000">
              <a:lnSpc>
                <a:spcPct val="150000"/>
              </a:lnSpc>
              <a:spcBef>
                <a:spcPts val="400"/>
              </a:spcBef>
              <a:spcAft>
                <a:spcPts val="0"/>
              </a:spcAft>
              <a:buFontTx/>
              <a:buBlip>
                <a:blip r:embed="rId2"/>
              </a:buBlip>
              <a:defRPr/>
            </a:lvl6pPr>
            <a:lvl7pPr marL="360000" indent="-360000">
              <a:lnSpc>
                <a:spcPct val="150000"/>
              </a:lnSpc>
              <a:spcBef>
                <a:spcPts val="400"/>
              </a:spcBef>
              <a:spcAft>
                <a:spcPts val="0"/>
              </a:spcAft>
              <a:buFontTx/>
              <a:buBlip>
                <a:blip r:embed="rId2"/>
              </a:buBlip>
              <a:defRPr/>
            </a:lvl7pPr>
            <a:lvl8pPr marL="360000" indent="-360000">
              <a:lnSpc>
                <a:spcPct val="150000"/>
              </a:lnSpc>
              <a:spcBef>
                <a:spcPts val="400"/>
              </a:spcBef>
              <a:spcAft>
                <a:spcPts val="0"/>
              </a:spcAft>
              <a:buFontTx/>
              <a:buBlip>
                <a:blip r:embed="rId2"/>
              </a:buBlip>
              <a:defRPr/>
            </a:lvl8pPr>
            <a:lvl9pPr marL="360000" indent="-360000">
              <a:lnSpc>
                <a:spcPct val="150000"/>
              </a:lnSpc>
              <a:spcBef>
                <a:spcPts val="400"/>
              </a:spcBef>
              <a:spcAft>
                <a:spcPts val="0"/>
              </a:spcAft>
              <a:buFontTx/>
              <a:buBlip>
                <a:blip r:embed="rId2"/>
              </a:buBlip>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007554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1CE5B349-EFBB-4CEF-88DD-2A039020085D}"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p:nvPr>
        </p:nvSpPr>
        <p:spPr>
          <a:xfrm>
            <a:off x="240000" y="1392000"/>
            <a:ext cx="11712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617614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AC41FFA-D4EC-48B5-B59D-31E62FD85C51}"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5"/>
          </p:nvPr>
        </p:nvSpPr>
        <p:spPr>
          <a:xfrm>
            <a:off x="239999" y="1392000"/>
            <a:ext cx="11712000" cy="4944000"/>
          </a:xfrm>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2957356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003FAF3-2694-4043-9190-162503F855C8}"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abellenplatzhalter 7"/>
          <p:cNvSpPr>
            <a:spLocks noGrp="1"/>
          </p:cNvSpPr>
          <p:nvPr>
            <p:ph type="tbl" sz="quarter" idx="15"/>
          </p:nvPr>
        </p:nvSpPr>
        <p:spPr>
          <a:xfrm>
            <a:off x="240000" y="1392000"/>
            <a:ext cx="11712000" cy="4944000"/>
          </a:xfrm>
        </p:spPr>
        <p:txBody>
          <a:bodyPr anchor="ctr"/>
          <a:lstStyle>
            <a:lvl1pPr algn="ctr">
              <a:defRPr/>
            </a:lvl1pPr>
          </a:lstStyle>
          <a:p>
            <a:r>
              <a:rPr lang="en-US" dirty="0"/>
              <a:t>Click icon to add table</a:t>
            </a:r>
            <a:endParaRPr lang="de-DE"/>
          </a:p>
        </p:txBody>
      </p:sp>
    </p:spTree>
    <p:extLst>
      <p:ext uri="{BB962C8B-B14F-4D97-AF65-F5344CB8AC3E}">
        <p14:creationId xmlns:p14="http://schemas.microsoft.com/office/powerpoint/2010/main" xmlns="" val="1843481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5CFA6E2-182B-49A4-9E84-15220F579E58}"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Diagrammplatzhalter 6"/>
          <p:cNvSpPr>
            <a:spLocks noGrp="1"/>
          </p:cNvSpPr>
          <p:nvPr>
            <p:ph type="chart" sz="quarter" idx="15"/>
          </p:nvPr>
        </p:nvSpPr>
        <p:spPr>
          <a:xfrm>
            <a:off x="240000" y="1392000"/>
            <a:ext cx="11712000" cy="4944000"/>
          </a:xfrm>
        </p:spPr>
        <p:txBody>
          <a:bodyPr anchor="ctr"/>
          <a:lstStyle>
            <a:lvl1pPr algn="ctr">
              <a:defRPr/>
            </a:lvl1pPr>
          </a:lstStyle>
          <a:p>
            <a:r>
              <a:rPr lang="en-US" dirty="0"/>
              <a:t>Click icon to add chart</a:t>
            </a:r>
            <a:endParaRPr lang="de-DE"/>
          </a:p>
        </p:txBody>
      </p:sp>
    </p:spTree>
    <p:extLst>
      <p:ext uri="{BB962C8B-B14F-4D97-AF65-F5344CB8AC3E}">
        <p14:creationId xmlns:p14="http://schemas.microsoft.com/office/powerpoint/2010/main" xmlns="" val="2121616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72E4E17C-5C76-4CC8-A288-46BB8ED3FE5A}"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SmartArt-Platzhalter 7"/>
          <p:cNvSpPr>
            <a:spLocks noGrp="1"/>
          </p:cNvSpPr>
          <p:nvPr>
            <p:ph type="dgm" sz="quarter" idx="13"/>
          </p:nvPr>
        </p:nvSpPr>
        <p:spPr>
          <a:xfrm>
            <a:off x="239999" y="1392000"/>
            <a:ext cx="11712819" cy="4944000"/>
          </a:xfrm>
        </p:spPr>
        <p:txBody>
          <a:bodyPr anchor="ctr"/>
          <a:lstStyle>
            <a:lvl1pPr algn="ctr">
              <a:defRPr/>
            </a:lvl1pPr>
          </a:lstStyle>
          <a:p>
            <a:r>
              <a:rPr lang="en-US" dirty="0"/>
              <a:t>Click icon to add SmartArt graphic</a:t>
            </a:r>
            <a:endParaRPr lang="de-DE"/>
          </a:p>
        </p:txBody>
      </p:sp>
    </p:spTree>
    <p:extLst>
      <p:ext uri="{BB962C8B-B14F-4D97-AF65-F5344CB8AC3E}">
        <p14:creationId xmlns:p14="http://schemas.microsoft.com/office/powerpoint/2010/main" xmlns="" val="318395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D1D0CF4-0597-4BE9-9909-023445A2EB9B}"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p:nvPr>
        </p:nvSpPr>
        <p:spPr>
          <a:xfrm>
            <a:off x="240000" y="1392000"/>
            <a:ext cx="11712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241877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613ABB65-1095-4CA4-9D4C-E9BF8BB02D94}"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6096000"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16"/>
          </p:nvPr>
        </p:nvSpPr>
        <p:spPr>
          <a:xfrm>
            <a:off x="240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Textplatzhalter 7"/>
          <p:cNvSpPr>
            <a:spLocks noGrp="1"/>
          </p:cNvSpPr>
          <p:nvPr>
            <p:ph type="body" sz="quarter" idx="17"/>
          </p:nvPr>
        </p:nvSpPr>
        <p:spPr>
          <a:xfrm>
            <a:off x="6336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020593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CFF994DB-75FE-4D1B-9CF2-3E6EC0BDC902}"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4079776"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8112224"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23"/>
          </p:nvPr>
        </p:nvSpPr>
        <p:spPr>
          <a:xfrm>
            <a:off x="240000"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7" name="Textplatzhalter 7"/>
          <p:cNvSpPr>
            <a:spLocks noGrp="1"/>
          </p:cNvSpPr>
          <p:nvPr>
            <p:ph type="body" sz="quarter" idx="24"/>
          </p:nvPr>
        </p:nvSpPr>
        <p:spPr>
          <a:xfrm>
            <a:off x="427179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8" name="Textplatzhalter 7"/>
          <p:cNvSpPr>
            <a:spLocks noGrp="1"/>
          </p:cNvSpPr>
          <p:nvPr>
            <p:ph type="body" sz="quarter" idx="25"/>
          </p:nvPr>
        </p:nvSpPr>
        <p:spPr>
          <a:xfrm>
            <a:off x="8304817" y="1392000"/>
            <a:ext cx="3648000" cy="49440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2406764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pictures +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85FE6DE-558E-4924-9CD5-FDA45762FFD3}"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Textplatzhalter 7"/>
          <p:cNvSpPr>
            <a:spLocks noGrp="1"/>
          </p:cNvSpPr>
          <p:nvPr>
            <p:ph type="body" sz="quarter" idx="15" hasCustomPrompt="1"/>
          </p:nvPr>
        </p:nvSpPr>
        <p:spPr>
          <a:xfrm>
            <a:off x="240000" y="5472000"/>
            <a:ext cx="5616000" cy="864000"/>
          </a:xfrm>
        </p:spPr>
        <p:txBody>
          <a:bodyPr/>
          <a:lstStyle>
            <a:lvl1pPr>
              <a:defRPr/>
            </a:lvl1pPr>
          </a:lstStyle>
          <a:p>
            <a:pPr lvl="0"/>
            <a:r>
              <a:rPr lang="de-DE" dirty="0"/>
              <a:t>Description</a:t>
            </a:r>
          </a:p>
          <a:p>
            <a:pPr lvl="1"/>
            <a:r>
              <a:rPr lang="de-DE" dirty="0"/>
              <a:t>Zweite Ebene</a:t>
            </a:r>
          </a:p>
        </p:txBody>
      </p:sp>
      <p:sp>
        <p:nvSpPr>
          <p:cNvPr id="12" name="Textplatzhalter 7"/>
          <p:cNvSpPr>
            <a:spLocks noGrp="1"/>
          </p:cNvSpPr>
          <p:nvPr>
            <p:ph type="body" sz="quarter" idx="20" hasCustomPrompt="1"/>
          </p:nvPr>
        </p:nvSpPr>
        <p:spPr>
          <a:xfrm>
            <a:off x="6335825" y="5472000"/>
            <a:ext cx="5616000" cy="864000"/>
          </a:xfrm>
        </p:spPr>
        <p:txBody>
          <a:bodyPr/>
          <a:lstStyle>
            <a:lvl1pPr>
              <a:defRPr/>
            </a:lvl1pPr>
          </a:lstStyle>
          <a:p>
            <a:pPr lvl="0"/>
            <a:r>
              <a:rPr lang="de-DE" dirty="0"/>
              <a:t>Description</a:t>
            </a:r>
          </a:p>
          <a:p>
            <a:pPr lvl="1"/>
            <a:r>
              <a:rPr lang="de-DE" dirty="0"/>
              <a:t>Zweite Ebene</a:t>
            </a:r>
          </a:p>
        </p:txBody>
      </p:sp>
      <p:sp>
        <p:nvSpPr>
          <p:cNvPr id="13" name="Bildplatzhalter 6"/>
          <p:cNvSpPr>
            <a:spLocks noGrp="1"/>
          </p:cNvSpPr>
          <p:nvPr>
            <p:ph type="pic" sz="quarter" idx="18"/>
          </p:nvPr>
        </p:nvSpPr>
        <p:spPr>
          <a:xfrm>
            <a:off x="0" y="1057434"/>
            <a:ext cx="6057600" cy="4168857"/>
          </a:xfrm>
          <a:solidFill>
            <a:schemeClr val="accent6"/>
          </a:solidFill>
        </p:spPr>
        <p:txBody>
          <a:bodyPr anchor="ctr"/>
          <a:lstStyle>
            <a:lvl1pPr algn="ctr">
              <a:defRPr/>
            </a:lvl1pPr>
          </a:lstStyle>
          <a:p>
            <a:r>
              <a:rPr lang="en-US" dirty="0"/>
              <a:t>Click icon to add picture</a:t>
            </a:r>
            <a:endParaRPr lang="de-DE" dirty="0"/>
          </a:p>
        </p:txBody>
      </p:sp>
      <p:sp>
        <p:nvSpPr>
          <p:cNvPr id="14" name="Bildplatzhalter 6"/>
          <p:cNvSpPr>
            <a:spLocks noGrp="1"/>
          </p:cNvSpPr>
          <p:nvPr>
            <p:ph type="pic" sz="quarter" idx="19"/>
          </p:nvPr>
        </p:nvSpPr>
        <p:spPr>
          <a:xfrm>
            <a:off x="6133353" y="1057434"/>
            <a:ext cx="6057600" cy="4168857"/>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22893066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picture righ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8208235"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020BFE05-ABFF-4DDC-AA02-11A68B949EFD}"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32912955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picture left">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3983765"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5B5A3B33-2180-4206-A476-D6C848EEF614}"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4416000" y="1392000"/>
            <a:ext cx="753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571207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picture righ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6096000" y="1056000"/>
            <a:ext cx="6096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EE626037-85ED-4626-AFB5-35D82AA81F4A}"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6"/>
          </p:nvPr>
        </p:nvSpPr>
        <p:spPr>
          <a:xfrm>
            <a:off x="240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2811741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picture left (1:1)">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6096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D719D5D-6952-4147-8882-0D6D53402A5B}"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6384000" y="1392000"/>
            <a:ext cx="5568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2712232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icture right (1:3)">
    <p:spTree>
      <p:nvGrpSpPr>
        <p:cNvPr id="1" name=""/>
        <p:cNvGrpSpPr/>
        <p:nvPr/>
      </p:nvGrpSpPr>
      <p:grpSpPr>
        <a:xfrm>
          <a:off x="0" y="0"/>
          <a:ext cx="0" cy="0"/>
          <a:chOff x="0" y="0"/>
          <a:chExt cx="0" cy="0"/>
        </a:xfrm>
      </p:grpSpPr>
      <p:sp>
        <p:nvSpPr>
          <p:cNvPr id="12" name="Textplatzhalter 7"/>
          <p:cNvSpPr>
            <a:spLocks noGrp="1"/>
          </p:cNvSpPr>
          <p:nvPr>
            <p:ph type="body" sz="quarter" idx="16"/>
          </p:nvPr>
        </p:nvSpPr>
        <p:spPr>
          <a:xfrm>
            <a:off x="240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0" name="Bildplatzhalter 9"/>
          <p:cNvSpPr>
            <a:spLocks noGrp="1"/>
          </p:cNvSpPr>
          <p:nvPr>
            <p:ph type="pic" sz="quarter" idx="15"/>
          </p:nvPr>
        </p:nvSpPr>
        <p:spPr>
          <a:xfrm>
            <a:off x="4272000" y="1056000"/>
            <a:ext cx="7920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CAED5D52-1A2D-486C-81A4-E6AE9F95045E}"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804467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picture left (1:3)">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7920000" cy="5808000"/>
          </a:xfrm>
          <a:solidFill>
            <a:schemeClr val="accent6"/>
          </a:solidFill>
        </p:spPr>
        <p:txBody>
          <a:bodyPr anchor="ctr"/>
          <a:lstStyle>
            <a:lvl1pPr algn="ctr">
              <a:defRPr/>
            </a:lvl1pPr>
          </a:lstStyle>
          <a:p>
            <a:r>
              <a:rPr lang="en-US" dirty="0"/>
              <a:t>Click icon to add picture</a:t>
            </a:r>
            <a:endParaRPr lang="de-DE" dirty="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2938ECDD-9418-4739-BF66-AED1AC0E3E38}"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2" name="Textplatzhalter 7"/>
          <p:cNvSpPr>
            <a:spLocks noGrp="1"/>
          </p:cNvSpPr>
          <p:nvPr>
            <p:ph type="body" sz="quarter" idx="16"/>
          </p:nvPr>
        </p:nvSpPr>
        <p:spPr>
          <a:xfrm>
            <a:off x="8112000" y="1392000"/>
            <a:ext cx="3840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1811790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incl. Descripti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Inhaltsplatzhalter 2"/>
          <p:cNvSpPr>
            <a:spLocks noGrp="1"/>
          </p:cNvSpPr>
          <p:nvPr>
            <p:ph idx="1" hasCustomPrompt="1"/>
          </p:nvPr>
        </p:nvSpPr>
        <p:spPr>
          <a:xfrm>
            <a:off x="240000" y="1391999"/>
            <a:ext cx="11712000" cy="3840000"/>
          </a:xfrm>
        </p:spPr>
        <p:txBody>
          <a:bodyPr/>
          <a:lstStyle>
            <a:lvl1pPr>
              <a:defRPr/>
            </a:lvl1pPr>
          </a:lstStyle>
          <a:p>
            <a:pPr lvl="0"/>
            <a:r>
              <a:rPr lang="en-US" dirty="0"/>
              <a:t>Click icon to add text or other items</a:t>
            </a:r>
            <a:endParaRPr lang="de-DE" dirty="0"/>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29A1A26D-5761-4ADC-8A65-971B1BB2FB6B}"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7"/>
          <p:cNvSpPr>
            <a:spLocks noGrp="1"/>
          </p:cNvSpPr>
          <p:nvPr>
            <p:ph type="body" sz="quarter" idx="15" hasCustomPrompt="1"/>
          </p:nvPr>
        </p:nvSpPr>
        <p:spPr>
          <a:xfrm>
            <a:off x="240000" y="5472000"/>
            <a:ext cx="11712000" cy="864000"/>
          </a:xfrm>
        </p:spPr>
        <p:txBody>
          <a:bodyPr/>
          <a:lstStyle>
            <a:lvl1pPr>
              <a:defRPr/>
            </a:lvl1pPr>
          </a:lstStyle>
          <a:p>
            <a:pPr lvl="0"/>
            <a:r>
              <a:rPr lang="de-DE" dirty="0"/>
              <a:t>Description</a:t>
            </a:r>
          </a:p>
          <a:p>
            <a:pPr lvl="1"/>
            <a:r>
              <a:rPr lang="de-DE" dirty="0"/>
              <a:t>Zweite Ebene</a:t>
            </a:r>
          </a:p>
        </p:txBody>
      </p:sp>
    </p:spTree>
    <p:extLst>
      <p:ext uri="{BB962C8B-B14F-4D97-AF65-F5344CB8AC3E}">
        <p14:creationId xmlns:p14="http://schemas.microsoft.com/office/powerpoint/2010/main" xmlns="" val="350102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B0157E0-CECF-4219-B6B5-10E7CFBA9486}"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5"/>
          </p:nvPr>
        </p:nvSpPr>
        <p:spPr>
          <a:xfrm>
            <a:off x="239999" y="1392000"/>
            <a:ext cx="11712000" cy="4944000"/>
          </a:xfrm>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550899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full-pag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1056000"/>
            <a:ext cx="12192000" cy="5808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A0C5543A-E3CB-41A8-823F-004396B73CEB}"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2978088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portrait pictures ">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9"/>
          <p:cNvSpPr>
            <a:spLocks noGrp="1"/>
          </p:cNvSpPr>
          <p:nvPr>
            <p:ph type="pic" sz="quarter" idx="16"/>
          </p:nvPr>
        </p:nvSpPr>
        <p:spPr>
          <a:xfrm>
            <a:off x="30656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3" name="Bildplatzhalter 9"/>
          <p:cNvSpPr>
            <a:spLocks noGrp="1"/>
          </p:cNvSpPr>
          <p:nvPr>
            <p:ph type="pic" sz="quarter" idx="17"/>
          </p:nvPr>
        </p:nvSpPr>
        <p:spPr>
          <a:xfrm>
            <a:off x="61312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14" name="Bildplatzhalter 9"/>
          <p:cNvSpPr>
            <a:spLocks noGrp="1"/>
          </p:cNvSpPr>
          <p:nvPr>
            <p:ph type="pic" sz="quarter" idx="18"/>
          </p:nvPr>
        </p:nvSpPr>
        <p:spPr>
          <a:xfrm>
            <a:off x="9196800" y="2688000"/>
            <a:ext cx="29952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7FEF4FF3-7375-47E1-B29B-80258DEC0A59}"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2754332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picture wide">
    <p:spTree>
      <p:nvGrpSpPr>
        <p:cNvPr id="1" name=""/>
        <p:cNvGrpSpPr/>
        <p:nvPr/>
      </p:nvGrpSpPr>
      <p:grpSpPr>
        <a:xfrm>
          <a:off x="0" y="0"/>
          <a:ext cx="0" cy="0"/>
          <a:chOff x="0" y="0"/>
          <a:chExt cx="0" cy="0"/>
        </a:xfrm>
      </p:grpSpPr>
      <p:sp>
        <p:nvSpPr>
          <p:cNvPr id="10" name="Bildplatzhalter 9"/>
          <p:cNvSpPr>
            <a:spLocks noGrp="1"/>
          </p:cNvSpPr>
          <p:nvPr>
            <p:ph type="pic" sz="quarter" idx="15"/>
          </p:nvPr>
        </p:nvSpPr>
        <p:spPr>
          <a:xfrm>
            <a:off x="0" y="2688000"/>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FFE42B67-30EE-4BA0-BA3E-10F58833C508}"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extplatzhalter 6"/>
          <p:cNvSpPr>
            <a:spLocks noGrp="1"/>
          </p:cNvSpPr>
          <p:nvPr>
            <p:ph type="body" sz="quarter" idx="19"/>
          </p:nvPr>
        </p:nvSpPr>
        <p:spPr>
          <a:xfrm>
            <a:off x="240000" y="1392002"/>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893008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One picture wi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830191E6-CCF9-40FD-8BE1-5DF1D2B2BB04}"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9" name="Bildplatzhalter 9"/>
          <p:cNvSpPr>
            <a:spLocks noGrp="1"/>
          </p:cNvSpPr>
          <p:nvPr>
            <p:ph type="pic" sz="quarter" idx="15"/>
          </p:nvPr>
        </p:nvSpPr>
        <p:spPr>
          <a:xfrm>
            <a:off x="0" y="1052485"/>
            <a:ext cx="12192000" cy="4176000"/>
          </a:xfrm>
          <a:solidFill>
            <a:schemeClr val="accent6"/>
          </a:solidFill>
        </p:spPr>
        <p:txBody>
          <a:bodyPr anchor="ctr"/>
          <a:lstStyle>
            <a:lvl1pPr algn="ctr">
              <a:defRPr/>
            </a:lvl1pPr>
          </a:lstStyle>
          <a:p>
            <a:r>
              <a:rPr lang="en-US" dirty="0"/>
              <a:t>Click icon to add picture</a:t>
            </a:r>
            <a:endParaRPr lang="de-DE"/>
          </a:p>
        </p:txBody>
      </p:sp>
      <p:sp>
        <p:nvSpPr>
          <p:cNvPr id="11" name="Textplatzhalter 6"/>
          <p:cNvSpPr>
            <a:spLocks noGrp="1"/>
          </p:cNvSpPr>
          <p:nvPr>
            <p:ph type="body" sz="quarter" idx="19"/>
          </p:nvPr>
        </p:nvSpPr>
        <p:spPr>
          <a:xfrm>
            <a:off x="240000" y="5487758"/>
            <a:ext cx="11712000" cy="1056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1108802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5EB05693-5F1A-4ADB-9A98-71229CB14657}"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58080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19"/>
          </p:nvPr>
        </p:nvSpPr>
        <p:spPr>
          <a:xfrm>
            <a:off x="6129904" y="1056000"/>
            <a:ext cx="6062400" cy="58080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1318646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1B47204E-CBC6-4A32-BEF6-3F8B81440A11}"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79680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8040000" y="1056000"/>
            <a:ext cx="4152000" cy="5808000"/>
          </a:xfrm>
          <a:solidFill>
            <a:schemeClr val="accent6"/>
          </a:solidFill>
        </p:spPr>
        <p:txBody>
          <a:bodyPr anchor="ctr"/>
          <a:lstStyle>
            <a:lvl1pPr algn="ctr">
              <a:defRPr/>
            </a:lvl1pPr>
          </a:lstStyle>
          <a:p>
            <a:r>
              <a:rPr lang="en-US" dirty="0"/>
              <a:t>Click icon to add picture</a:t>
            </a:r>
            <a:endParaRPr lang="de-DE"/>
          </a:p>
        </p:txBody>
      </p:sp>
      <p:sp>
        <p:nvSpPr>
          <p:cNvPr id="9" name="Bildplatzhalter 6"/>
          <p:cNvSpPr>
            <a:spLocks noGrp="1"/>
          </p:cNvSpPr>
          <p:nvPr>
            <p:ph type="pic" sz="quarter" idx="20"/>
          </p:nvPr>
        </p:nvSpPr>
        <p:spPr>
          <a:xfrm>
            <a:off x="0" y="3998400"/>
            <a:ext cx="7968000" cy="2870400"/>
          </a:xfrm>
          <a:solidFill>
            <a:schemeClr val="accent6"/>
          </a:solidFill>
        </p:spPr>
        <p:txBody>
          <a:bodyPr anchor="ctr"/>
          <a:lstStyle>
            <a:lvl1pPr algn="ctr">
              <a:defRPr/>
            </a:lvl1pPr>
          </a:lstStyle>
          <a:p>
            <a:r>
              <a:rPr lang="en-US" dirty="0"/>
              <a:t>Click icon to add picture</a:t>
            </a:r>
            <a:endParaRPr lang="de-DE" dirty="0"/>
          </a:p>
        </p:txBody>
      </p:sp>
    </p:spTree>
    <p:extLst>
      <p:ext uri="{BB962C8B-B14F-4D97-AF65-F5344CB8AC3E}">
        <p14:creationId xmlns:p14="http://schemas.microsoft.com/office/powerpoint/2010/main" xmlns="" val="14452018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2BB664F5-BBB2-4607-8736-175759A4CAC5}"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1" name="Bildplatzhalter 6"/>
          <p:cNvSpPr>
            <a:spLocks noGrp="1"/>
          </p:cNvSpPr>
          <p:nvPr>
            <p:ph type="pic" sz="quarter" idx="19"/>
          </p:nvPr>
        </p:nvSpPr>
        <p:spPr>
          <a:xfrm>
            <a:off x="6129600" y="10560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2" name="Bildplatzhalter 6"/>
          <p:cNvSpPr>
            <a:spLocks noGrp="1"/>
          </p:cNvSpPr>
          <p:nvPr>
            <p:ph type="pic" sz="quarter" idx="20"/>
          </p:nvPr>
        </p:nvSpPr>
        <p:spPr>
          <a:xfrm>
            <a:off x="0" y="3998400"/>
            <a:ext cx="6062400" cy="2870400"/>
          </a:xfrm>
          <a:solidFill>
            <a:schemeClr val="accent6"/>
          </a:solidFill>
        </p:spPr>
        <p:txBody>
          <a:bodyPr anchor="ctr"/>
          <a:lstStyle>
            <a:lvl1pPr algn="ctr">
              <a:defRPr/>
            </a:lvl1pPr>
          </a:lstStyle>
          <a:p>
            <a:r>
              <a:rPr lang="en-US" dirty="0"/>
              <a:t>Click icon to add picture</a:t>
            </a:r>
            <a:endParaRPr lang="de-DE"/>
          </a:p>
        </p:txBody>
      </p:sp>
      <p:sp>
        <p:nvSpPr>
          <p:cNvPr id="13" name="Bildplatzhalter 6"/>
          <p:cNvSpPr>
            <a:spLocks noGrp="1"/>
          </p:cNvSpPr>
          <p:nvPr>
            <p:ph type="pic" sz="quarter" idx="21"/>
          </p:nvPr>
        </p:nvSpPr>
        <p:spPr>
          <a:xfrm>
            <a:off x="6129600" y="3998400"/>
            <a:ext cx="60624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45068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1DAF7C64-6441-4E8C-BD85-AB3F720E6438}"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Bildplatzhalter 6"/>
          <p:cNvSpPr>
            <a:spLocks noGrp="1"/>
          </p:cNvSpPr>
          <p:nvPr>
            <p:ph type="pic" sz="quarter" idx="18"/>
          </p:nvPr>
        </p:nvSpPr>
        <p:spPr>
          <a:xfrm>
            <a:off x="0"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14" name="Bildplatzhalter 6"/>
          <p:cNvSpPr>
            <a:spLocks noGrp="1"/>
          </p:cNvSpPr>
          <p:nvPr>
            <p:ph type="pic" sz="quarter" idx="21"/>
          </p:nvPr>
        </p:nvSpPr>
        <p:spPr>
          <a:xfrm>
            <a:off x="4088244"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1" name="Bildplatzhalter 6"/>
          <p:cNvSpPr>
            <a:spLocks noGrp="1"/>
          </p:cNvSpPr>
          <p:nvPr>
            <p:ph type="pic" sz="quarter" idx="23"/>
          </p:nvPr>
        </p:nvSpPr>
        <p:spPr>
          <a:xfrm>
            <a:off x="8176488" y="10560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4" name="Bildplatzhalter 6"/>
          <p:cNvSpPr>
            <a:spLocks noGrp="1"/>
          </p:cNvSpPr>
          <p:nvPr>
            <p:ph type="pic" sz="quarter" idx="24"/>
          </p:nvPr>
        </p:nvSpPr>
        <p:spPr>
          <a:xfrm>
            <a:off x="0"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5" name="Bildplatzhalter 6"/>
          <p:cNvSpPr>
            <a:spLocks noGrp="1"/>
          </p:cNvSpPr>
          <p:nvPr>
            <p:ph type="pic" sz="quarter" idx="25"/>
          </p:nvPr>
        </p:nvSpPr>
        <p:spPr>
          <a:xfrm>
            <a:off x="4088244" y="3998400"/>
            <a:ext cx="4012800" cy="2870400"/>
          </a:xfrm>
          <a:solidFill>
            <a:schemeClr val="accent6"/>
          </a:solidFill>
        </p:spPr>
        <p:txBody>
          <a:bodyPr anchor="ctr"/>
          <a:lstStyle>
            <a:lvl1pPr algn="ctr">
              <a:defRPr/>
            </a:lvl1pPr>
          </a:lstStyle>
          <a:p>
            <a:r>
              <a:rPr lang="en-US" dirty="0"/>
              <a:t>Click icon to add picture</a:t>
            </a:r>
            <a:endParaRPr lang="de-DE"/>
          </a:p>
        </p:txBody>
      </p:sp>
      <p:sp>
        <p:nvSpPr>
          <p:cNvPr id="26" name="Bildplatzhalter 6"/>
          <p:cNvSpPr>
            <a:spLocks noGrp="1"/>
          </p:cNvSpPr>
          <p:nvPr>
            <p:ph type="pic" sz="quarter" idx="26"/>
          </p:nvPr>
        </p:nvSpPr>
        <p:spPr>
          <a:xfrm>
            <a:off x="8176488" y="3998400"/>
            <a:ext cx="4012800" cy="2870400"/>
          </a:xfrm>
          <a:solidFill>
            <a:schemeClr val="accent6"/>
          </a:solidFill>
        </p:spPr>
        <p:txBody>
          <a:bodyPr anchor="ctr"/>
          <a:lstStyle>
            <a:lvl1pPr algn="ctr">
              <a:defRPr/>
            </a:lvl1pPr>
          </a:lstStyle>
          <a:p>
            <a:r>
              <a:rPr lang="en-US" dirty="0"/>
              <a:t>Click icon to add picture</a:t>
            </a:r>
            <a:endParaRPr lang="de-DE"/>
          </a:p>
        </p:txBody>
      </p:sp>
    </p:spTree>
    <p:extLst>
      <p:ext uri="{BB962C8B-B14F-4D97-AF65-F5344CB8AC3E}">
        <p14:creationId xmlns:p14="http://schemas.microsoft.com/office/powerpoint/2010/main" xmlns="" val="33318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stor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cxnSp>
        <p:nvCxnSpPr>
          <p:cNvPr id="138" name="Gerade Verbindung 137"/>
          <p:cNvCxnSpPr/>
          <p:nvPr userDrawn="1"/>
        </p:nvCxnSpPr>
        <p:spPr>
          <a:xfrm>
            <a:off x="262469" y="3870943"/>
            <a:ext cx="11690351" cy="0"/>
          </a:xfrm>
          <a:prstGeom prst="line">
            <a:avLst/>
          </a:prstGeom>
          <a:ln w="25400"/>
          <a:effectLst/>
        </p:spPr>
        <p:style>
          <a:lnRef idx="2">
            <a:schemeClr val="accent1"/>
          </a:lnRef>
          <a:fillRef idx="0">
            <a:schemeClr val="accent1"/>
          </a:fillRef>
          <a:effectRef idx="1">
            <a:schemeClr val="accent1"/>
          </a:effectRef>
          <a:fontRef idx="minor">
            <a:schemeClr val="tx1"/>
          </a:fontRef>
        </p:style>
      </p:cxnSp>
      <p:sp>
        <p:nvSpPr>
          <p:cNvPr id="139" name="Textplatzhalter 7"/>
          <p:cNvSpPr>
            <a:spLocks noGrp="1"/>
          </p:cNvSpPr>
          <p:nvPr>
            <p:ph type="body" sz="quarter" idx="13" hasCustomPrompt="1"/>
          </p:nvPr>
        </p:nvSpPr>
        <p:spPr>
          <a:xfrm>
            <a:off x="240000"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0" name="Textplatzhalter 7"/>
          <p:cNvSpPr>
            <a:spLocks noGrp="1"/>
          </p:cNvSpPr>
          <p:nvPr>
            <p:ph type="body" sz="quarter" idx="14" hasCustomPrompt="1"/>
          </p:nvPr>
        </p:nvSpPr>
        <p:spPr>
          <a:xfrm>
            <a:off x="2227364"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1" name="Textplatzhalter 7"/>
          <p:cNvSpPr>
            <a:spLocks noGrp="1"/>
          </p:cNvSpPr>
          <p:nvPr>
            <p:ph type="body" sz="quarter" idx="15" hasCustomPrompt="1"/>
          </p:nvPr>
        </p:nvSpPr>
        <p:spPr>
          <a:xfrm>
            <a:off x="4214728"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2" name="Textplatzhalter 7"/>
          <p:cNvSpPr>
            <a:spLocks noGrp="1"/>
          </p:cNvSpPr>
          <p:nvPr>
            <p:ph type="body" sz="quarter" idx="16" hasCustomPrompt="1"/>
          </p:nvPr>
        </p:nvSpPr>
        <p:spPr>
          <a:xfrm>
            <a:off x="6202092"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3" name="Textplatzhalter 7"/>
          <p:cNvSpPr>
            <a:spLocks noGrp="1"/>
          </p:cNvSpPr>
          <p:nvPr>
            <p:ph type="body" sz="quarter" idx="17" hasCustomPrompt="1"/>
          </p:nvPr>
        </p:nvSpPr>
        <p:spPr>
          <a:xfrm>
            <a:off x="8189456"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4" name="Textplatzhalter 7"/>
          <p:cNvSpPr>
            <a:spLocks noGrp="1"/>
          </p:cNvSpPr>
          <p:nvPr>
            <p:ph type="body" sz="quarter" idx="18" hasCustomPrompt="1"/>
          </p:nvPr>
        </p:nvSpPr>
        <p:spPr>
          <a:xfrm>
            <a:off x="10176817" y="139149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45" name="Bildplatzhalter 16"/>
          <p:cNvSpPr>
            <a:spLocks noGrp="1"/>
          </p:cNvSpPr>
          <p:nvPr>
            <p:ph type="pic" sz="quarter" idx="19" hasCustomPrompt="1"/>
          </p:nvPr>
        </p:nvSpPr>
        <p:spPr>
          <a:xfrm>
            <a:off x="240000" y="2015495"/>
            <a:ext cx="1776000" cy="1152000"/>
          </a:xfrm>
          <a:solidFill>
            <a:schemeClr val="accent6"/>
          </a:solidFill>
        </p:spPr>
        <p:txBody>
          <a:bodyPr anchor="ctr"/>
          <a:lstStyle>
            <a:lvl1pPr algn="ctr">
              <a:defRPr/>
            </a:lvl1pPr>
          </a:lstStyle>
          <a:p>
            <a:r>
              <a:rPr lang="de-DE" dirty="0" err="1"/>
              <a:t>History</a:t>
            </a:r>
            <a:r>
              <a:rPr lang="de-DE" dirty="0"/>
              <a:t> </a:t>
            </a:r>
            <a:r>
              <a:rPr lang="de-DE" dirty="0" err="1"/>
              <a:t>picture</a:t>
            </a:r>
            <a:endParaRPr lang="de-DE" dirty="0"/>
          </a:p>
        </p:txBody>
      </p:sp>
      <p:sp>
        <p:nvSpPr>
          <p:cNvPr id="146" name="Bildplatzhalter 16"/>
          <p:cNvSpPr>
            <a:spLocks noGrp="1"/>
          </p:cNvSpPr>
          <p:nvPr>
            <p:ph type="pic" sz="quarter" idx="20" hasCustomPrompt="1"/>
          </p:nvPr>
        </p:nvSpPr>
        <p:spPr>
          <a:xfrm>
            <a:off x="2227364"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7" name="Bildplatzhalter 16"/>
          <p:cNvSpPr>
            <a:spLocks noGrp="1"/>
          </p:cNvSpPr>
          <p:nvPr>
            <p:ph type="pic" sz="quarter" idx="21" hasCustomPrompt="1"/>
          </p:nvPr>
        </p:nvSpPr>
        <p:spPr>
          <a:xfrm>
            <a:off x="4214728"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8" name="Bildplatzhalter 16"/>
          <p:cNvSpPr>
            <a:spLocks noGrp="1"/>
          </p:cNvSpPr>
          <p:nvPr>
            <p:ph type="pic" sz="quarter" idx="22" hasCustomPrompt="1"/>
          </p:nvPr>
        </p:nvSpPr>
        <p:spPr>
          <a:xfrm>
            <a:off x="6202092"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49" name="Bildplatzhalter 16"/>
          <p:cNvSpPr>
            <a:spLocks noGrp="1"/>
          </p:cNvSpPr>
          <p:nvPr>
            <p:ph type="pic" sz="quarter" idx="23" hasCustomPrompt="1"/>
          </p:nvPr>
        </p:nvSpPr>
        <p:spPr>
          <a:xfrm>
            <a:off x="8189456"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0" name="Bildplatzhalter 16"/>
          <p:cNvSpPr>
            <a:spLocks noGrp="1"/>
          </p:cNvSpPr>
          <p:nvPr>
            <p:ph type="pic" sz="quarter" idx="24" hasCustomPrompt="1"/>
          </p:nvPr>
        </p:nvSpPr>
        <p:spPr>
          <a:xfrm>
            <a:off x="10176817" y="201549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51" name="Textplatzhalter 23"/>
          <p:cNvSpPr>
            <a:spLocks noGrp="1"/>
          </p:cNvSpPr>
          <p:nvPr>
            <p:ph type="body" sz="quarter" idx="25" hasCustomPrompt="1"/>
          </p:nvPr>
        </p:nvSpPr>
        <p:spPr>
          <a:xfrm>
            <a:off x="240000"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2" name="Textplatzhalter 23"/>
          <p:cNvSpPr>
            <a:spLocks noGrp="1"/>
          </p:cNvSpPr>
          <p:nvPr>
            <p:ph type="body" sz="quarter" idx="26" hasCustomPrompt="1"/>
          </p:nvPr>
        </p:nvSpPr>
        <p:spPr>
          <a:xfrm>
            <a:off x="2227364"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3" name="Textplatzhalter 23"/>
          <p:cNvSpPr>
            <a:spLocks noGrp="1"/>
          </p:cNvSpPr>
          <p:nvPr>
            <p:ph type="body" sz="quarter" idx="27" hasCustomPrompt="1"/>
          </p:nvPr>
        </p:nvSpPr>
        <p:spPr>
          <a:xfrm>
            <a:off x="4214728"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4" name="Textplatzhalter 23"/>
          <p:cNvSpPr>
            <a:spLocks noGrp="1"/>
          </p:cNvSpPr>
          <p:nvPr>
            <p:ph type="body" sz="quarter" idx="28" hasCustomPrompt="1"/>
          </p:nvPr>
        </p:nvSpPr>
        <p:spPr>
          <a:xfrm>
            <a:off x="6202092"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5" name="Textplatzhalter 23"/>
          <p:cNvSpPr>
            <a:spLocks noGrp="1"/>
          </p:cNvSpPr>
          <p:nvPr>
            <p:ph type="body" sz="quarter" idx="29" hasCustomPrompt="1"/>
          </p:nvPr>
        </p:nvSpPr>
        <p:spPr>
          <a:xfrm>
            <a:off x="8189456"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6" name="Textplatzhalter 23"/>
          <p:cNvSpPr>
            <a:spLocks noGrp="1"/>
          </p:cNvSpPr>
          <p:nvPr>
            <p:ph type="body" sz="quarter" idx="30" hasCustomPrompt="1"/>
          </p:nvPr>
        </p:nvSpPr>
        <p:spPr>
          <a:xfrm>
            <a:off x="10176817" y="3168000"/>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57" name="Textplatzhalter 8"/>
          <p:cNvSpPr>
            <a:spLocks noGrp="1"/>
          </p:cNvSpPr>
          <p:nvPr>
            <p:ph type="body" sz="quarter" idx="31" hasCustomPrompt="1"/>
          </p:nvPr>
        </p:nvSpPr>
        <p:spPr>
          <a:xfrm flipV="1">
            <a:off x="1440000"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8" name="Textplatzhalter 8"/>
          <p:cNvSpPr>
            <a:spLocks noGrp="1"/>
          </p:cNvSpPr>
          <p:nvPr>
            <p:ph type="body" sz="quarter" idx="32" hasCustomPrompt="1"/>
          </p:nvPr>
        </p:nvSpPr>
        <p:spPr>
          <a:xfrm flipV="1">
            <a:off x="342731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59" name="Textplatzhalter 8"/>
          <p:cNvSpPr>
            <a:spLocks noGrp="1"/>
          </p:cNvSpPr>
          <p:nvPr>
            <p:ph type="body" sz="quarter" idx="33" hasCustomPrompt="1"/>
          </p:nvPr>
        </p:nvSpPr>
        <p:spPr>
          <a:xfrm flipV="1">
            <a:off x="5414635"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0" name="Textplatzhalter 8"/>
          <p:cNvSpPr>
            <a:spLocks noGrp="1"/>
          </p:cNvSpPr>
          <p:nvPr>
            <p:ph type="body" sz="quarter" idx="34" hasCustomPrompt="1"/>
          </p:nvPr>
        </p:nvSpPr>
        <p:spPr>
          <a:xfrm flipV="1">
            <a:off x="7401952"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1" name="Textplatzhalter 8"/>
          <p:cNvSpPr>
            <a:spLocks noGrp="1"/>
          </p:cNvSpPr>
          <p:nvPr>
            <p:ph type="body" sz="quarter" idx="35" hasCustomPrompt="1"/>
          </p:nvPr>
        </p:nvSpPr>
        <p:spPr>
          <a:xfrm flipV="1">
            <a:off x="9389269"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2" name="Textplatzhalter 8"/>
          <p:cNvSpPr>
            <a:spLocks noGrp="1"/>
          </p:cNvSpPr>
          <p:nvPr>
            <p:ph type="body" sz="quarter" idx="36" hasCustomPrompt="1"/>
          </p:nvPr>
        </p:nvSpPr>
        <p:spPr>
          <a:xfrm flipV="1">
            <a:off x="11376587" y="3504000"/>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3" name="Textplatzhalter 8"/>
          <p:cNvSpPr>
            <a:spLocks noGrp="1"/>
          </p:cNvSpPr>
          <p:nvPr>
            <p:ph type="body" sz="quarter" idx="37" hasCustomPrompt="1"/>
          </p:nvPr>
        </p:nvSpPr>
        <p:spPr>
          <a:xfrm flipV="1">
            <a:off x="144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4" name="Textplatzhalter 8"/>
          <p:cNvSpPr>
            <a:spLocks noGrp="1"/>
          </p:cNvSpPr>
          <p:nvPr>
            <p:ph type="body" sz="quarter" idx="38" hasCustomPrompt="1"/>
          </p:nvPr>
        </p:nvSpPr>
        <p:spPr>
          <a:xfrm flipV="1">
            <a:off x="342731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5" name="Textplatzhalter 8"/>
          <p:cNvSpPr>
            <a:spLocks noGrp="1"/>
          </p:cNvSpPr>
          <p:nvPr>
            <p:ph type="body" sz="quarter" idx="39" hasCustomPrompt="1"/>
          </p:nvPr>
        </p:nvSpPr>
        <p:spPr>
          <a:xfrm flipV="1">
            <a:off x="5414635"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6" name="Textplatzhalter 8"/>
          <p:cNvSpPr>
            <a:spLocks noGrp="1"/>
          </p:cNvSpPr>
          <p:nvPr>
            <p:ph type="body" sz="quarter" idx="40" hasCustomPrompt="1"/>
          </p:nvPr>
        </p:nvSpPr>
        <p:spPr>
          <a:xfrm flipV="1">
            <a:off x="740195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7" name="Textplatzhalter 8"/>
          <p:cNvSpPr>
            <a:spLocks noGrp="1"/>
          </p:cNvSpPr>
          <p:nvPr>
            <p:ph type="body" sz="quarter" idx="41" hasCustomPrompt="1"/>
          </p:nvPr>
        </p:nvSpPr>
        <p:spPr>
          <a:xfrm flipV="1">
            <a:off x="9389269"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8" name="Textplatzhalter 8"/>
          <p:cNvSpPr>
            <a:spLocks noGrp="1"/>
          </p:cNvSpPr>
          <p:nvPr>
            <p:ph type="body" sz="quarter" idx="42" hasCustomPrompt="1"/>
          </p:nvPr>
        </p:nvSpPr>
        <p:spPr>
          <a:xfrm flipV="1">
            <a:off x="11376587"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69" name="Textplatzhalter 8"/>
          <p:cNvSpPr>
            <a:spLocks noGrp="1"/>
          </p:cNvSpPr>
          <p:nvPr>
            <p:ph type="body" sz="quarter" idx="43" hasCustomPrompt="1"/>
          </p:nvPr>
        </p:nvSpPr>
        <p:spPr>
          <a:xfrm>
            <a:off x="480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0" name="Textplatzhalter 8"/>
          <p:cNvSpPr>
            <a:spLocks noGrp="1"/>
          </p:cNvSpPr>
          <p:nvPr>
            <p:ph type="body" sz="quarter" idx="44" hasCustomPrompt="1"/>
          </p:nvPr>
        </p:nvSpPr>
        <p:spPr>
          <a:xfrm>
            <a:off x="24672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1" name="Textplatzhalter 8"/>
          <p:cNvSpPr>
            <a:spLocks noGrp="1"/>
          </p:cNvSpPr>
          <p:nvPr>
            <p:ph type="body" sz="quarter" idx="45" hasCustomPrompt="1"/>
          </p:nvPr>
        </p:nvSpPr>
        <p:spPr>
          <a:xfrm>
            <a:off x="44544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2" name="Textplatzhalter 8"/>
          <p:cNvSpPr>
            <a:spLocks noGrp="1"/>
          </p:cNvSpPr>
          <p:nvPr>
            <p:ph type="body" sz="quarter" idx="46" hasCustomPrompt="1"/>
          </p:nvPr>
        </p:nvSpPr>
        <p:spPr>
          <a:xfrm>
            <a:off x="64416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3" name="Textplatzhalter 8"/>
          <p:cNvSpPr>
            <a:spLocks noGrp="1"/>
          </p:cNvSpPr>
          <p:nvPr>
            <p:ph type="body" sz="quarter" idx="47" hasCustomPrompt="1"/>
          </p:nvPr>
        </p:nvSpPr>
        <p:spPr>
          <a:xfrm>
            <a:off x="84288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4" name="Textplatzhalter 8"/>
          <p:cNvSpPr>
            <a:spLocks noGrp="1"/>
          </p:cNvSpPr>
          <p:nvPr>
            <p:ph type="body" sz="quarter" idx="48" hasCustomPrompt="1"/>
          </p:nvPr>
        </p:nvSpPr>
        <p:spPr>
          <a:xfrm>
            <a:off x="10416000" y="4030464"/>
            <a:ext cx="206400" cy="192000"/>
          </a:xfrm>
          <a:prstGeom prst="triangl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75" name="Textplatzhalter 23"/>
          <p:cNvSpPr>
            <a:spLocks noGrp="1"/>
          </p:cNvSpPr>
          <p:nvPr>
            <p:ph type="body" sz="quarter" idx="49" hasCustomPrompt="1"/>
          </p:nvPr>
        </p:nvSpPr>
        <p:spPr>
          <a:xfrm>
            <a:off x="240000"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6" name="Textplatzhalter 23"/>
          <p:cNvSpPr>
            <a:spLocks noGrp="1"/>
          </p:cNvSpPr>
          <p:nvPr>
            <p:ph type="body" sz="quarter" idx="50" hasCustomPrompt="1"/>
          </p:nvPr>
        </p:nvSpPr>
        <p:spPr>
          <a:xfrm>
            <a:off x="2227364"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7" name="Textplatzhalter 23"/>
          <p:cNvSpPr>
            <a:spLocks noGrp="1"/>
          </p:cNvSpPr>
          <p:nvPr>
            <p:ph type="body" sz="quarter" idx="51" hasCustomPrompt="1"/>
          </p:nvPr>
        </p:nvSpPr>
        <p:spPr>
          <a:xfrm>
            <a:off x="4214728"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8" name="Textplatzhalter 23"/>
          <p:cNvSpPr>
            <a:spLocks noGrp="1"/>
          </p:cNvSpPr>
          <p:nvPr>
            <p:ph type="body" sz="quarter" idx="52" hasCustomPrompt="1"/>
          </p:nvPr>
        </p:nvSpPr>
        <p:spPr>
          <a:xfrm>
            <a:off x="6202092"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79" name="Textplatzhalter 23"/>
          <p:cNvSpPr>
            <a:spLocks noGrp="1"/>
          </p:cNvSpPr>
          <p:nvPr>
            <p:ph type="body" sz="quarter" idx="53" hasCustomPrompt="1"/>
          </p:nvPr>
        </p:nvSpPr>
        <p:spPr>
          <a:xfrm>
            <a:off x="8189456"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0" name="Textplatzhalter 23"/>
          <p:cNvSpPr>
            <a:spLocks noGrp="1"/>
          </p:cNvSpPr>
          <p:nvPr>
            <p:ph type="body" sz="quarter" idx="54" hasCustomPrompt="1"/>
          </p:nvPr>
        </p:nvSpPr>
        <p:spPr>
          <a:xfrm>
            <a:off x="10176817" y="4221892"/>
            <a:ext cx="1776000" cy="336000"/>
          </a:xfrm>
          <a:solidFill>
            <a:schemeClr val="tx2"/>
          </a:solidFill>
        </p:spPr>
        <p:txBody>
          <a:bodyPr anchor="ctr"/>
          <a:lstStyle>
            <a:lvl1pPr marL="0" indent="0" algn="ctr">
              <a:spcAft>
                <a:spcPts val="0"/>
              </a:spcAft>
              <a:buFont typeface="Arial" panose="020B0604020202020204" pitchFamily="34" charset="0"/>
              <a:buNone/>
              <a:defRPr sz="1400" b="1">
                <a:solidFill>
                  <a:schemeClr val="bg1"/>
                </a:solidFill>
              </a:defRPr>
            </a:lvl1pPr>
            <a:lvl2pPr marL="0" indent="0" algn="ctr">
              <a:spcAft>
                <a:spcPts val="0"/>
              </a:spcAft>
              <a:buFont typeface="Arial" panose="020B0604020202020204" pitchFamily="34" charset="0"/>
              <a:buNone/>
              <a:defRPr sz="1400" b="1">
                <a:solidFill>
                  <a:schemeClr val="bg1"/>
                </a:solidFill>
              </a:defRPr>
            </a:lvl2pPr>
            <a:lvl3pPr marL="0" indent="0" algn="ctr">
              <a:spcAft>
                <a:spcPts val="0"/>
              </a:spcAft>
              <a:buFont typeface="Arial" panose="020B0604020202020204" pitchFamily="34" charset="0"/>
              <a:buNone/>
              <a:defRPr sz="1400" b="1">
                <a:solidFill>
                  <a:schemeClr val="bg1"/>
                </a:solidFill>
              </a:defRPr>
            </a:lvl3pPr>
            <a:lvl4pPr marL="0" indent="0" algn="ctr">
              <a:spcAft>
                <a:spcPts val="0"/>
              </a:spcAft>
              <a:buNone/>
              <a:defRPr sz="1400" b="1">
                <a:solidFill>
                  <a:schemeClr val="bg1"/>
                </a:solidFill>
              </a:defRPr>
            </a:lvl4pPr>
            <a:lvl5pPr marL="0" indent="0" algn="ctr">
              <a:spcAft>
                <a:spcPts val="0"/>
              </a:spcAft>
              <a:buFont typeface="Arial" panose="020B0604020202020204" pitchFamily="34" charset="0"/>
              <a:buNone/>
              <a:defRPr sz="1400" b="1">
                <a:solidFill>
                  <a:schemeClr val="bg1"/>
                </a:solidFill>
              </a:defRPr>
            </a:lvl5pPr>
            <a:lvl6pPr marL="0" indent="0" algn="ctr">
              <a:spcAft>
                <a:spcPts val="0"/>
              </a:spcAft>
              <a:buFont typeface="Arial" panose="020B0604020202020204" pitchFamily="34" charset="0"/>
              <a:buNone/>
              <a:defRPr sz="1400" b="1">
                <a:solidFill>
                  <a:schemeClr val="bg1"/>
                </a:solidFill>
              </a:defRPr>
            </a:lvl6pPr>
            <a:lvl7pPr marL="0" indent="0" algn="ctr">
              <a:spcAft>
                <a:spcPts val="0"/>
              </a:spcAft>
              <a:buFont typeface="Arial" panose="020B0604020202020204" pitchFamily="34" charset="0"/>
              <a:buNone/>
              <a:defRPr sz="1400" b="1">
                <a:solidFill>
                  <a:schemeClr val="bg1"/>
                </a:solidFill>
              </a:defRPr>
            </a:lvl7pPr>
            <a:lvl8pPr marL="0" indent="0" algn="ctr">
              <a:spcAft>
                <a:spcPts val="0"/>
              </a:spcAft>
              <a:buFont typeface="Arial" panose="020B0604020202020204" pitchFamily="34" charset="0"/>
              <a:buNone/>
              <a:defRPr sz="1400" b="1">
                <a:solidFill>
                  <a:schemeClr val="bg1"/>
                </a:solidFill>
              </a:defRPr>
            </a:lvl8pPr>
            <a:lvl9pPr marL="0" indent="0" algn="ctr">
              <a:spcAft>
                <a:spcPts val="0"/>
              </a:spcAft>
              <a:buFont typeface="Arial" panose="020B0604020202020204" pitchFamily="34" charset="0"/>
              <a:buNone/>
              <a:defRPr sz="1400" b="1">
                <a:solidFill>
                  <a:schemeClr val="bg1"/>
                </a:solidFill>
              </a:defRPr>
            </a:lvl9pPr>
          </a:lstStyle>
          <a:p>
            <a:pPr lvl="0"/>
            <a:r>
              <a:rPr lang="de-DE" dirty="0"/>
              <a:t>JJJJ</a:t>
            </a:r>
          </a:p>
        </p:txBody>
      </p:sp>
      <p:sp>
        <p:nvSpPr>
          <p:cNvPr id="181" name="Textplatzhalter 8"/>
          <p:cNvSpPr>
            <a:spLocks noGrp="1"/>
          </p:cNvSpPr>
          <p:nvPr>
            <p:ph type="body" sz="quarter" idx="55" hasCustomPrompt="1"/>
          </p:nvPr>
        </p:nvSpPr>
        <p:spPr>
          <a:xfrm flipV="1">
            <a:off x="48000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2" name="Textplatzhalter 8"/>
          <p:cNvSpPr>
            <a:spLocks noGrp="1"/>
          </p:cNvSpPr>
          <p:nvPr>
            <p:ph type="body" sz="quarter" idx="56" hasCustomPrompt="1"/>
          </p:nvPr>
        </p:nvSpPr>
        <p:spPr>
          <a:xfrm flipV="1">
            <a:off x="2467296"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3" name="Textplatzhalter 8"/>
          <p:cNvSpPr>
            <a:spLocks noGrp="1"/>
          </p:cNvSpPr>
          <p:nvPr>
            <p:ph type="body" sz="quarter" idx="57" hasCustomPrompt="1"/>
          </p:nvPr>
        </p:nvSpPr>
        <p:spPr>
          <a:xfrm flipV="1">
            <a:off x="4454592"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4" name="Textplatzhalter 8"/>
          <p:cNvSpPr>
            <a:spLocks noGrp="1"/>
          </p:cNvSpPr>
          <p:nvPr>
            <p:ph type="body" sz="quarter" idx="58" hasCustomPrompt="1"/>
          </p:nvPr>
        </p:nvSpPr>
        <p:spPr>
          <a:xfrm flipV="1">
            <a:off x="6441888"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5" name="Textplatzhalter 8"/>
          <p:cNvSpPr>
            <a:spLocks noGrp="1"/>
          </p:cNvSpPr>
          <p:nvPr>
            <p:ph type="body" sz="quarter" idx="59" hasCustomPrompt="1"/>
          </p:nvPr>
        </p:nvSpPr>
        <p:spPr>
          <a:xfrm flipV="1">
            <a:off x="8429184"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6" name="Textplatzhalter 8"/>
          <p:cNvSpPr>
            <a:spLocks noGrp="1"/>
          </p:cNvSpPr>
          <p:nvPr>
            <p:ph type="body" sz="quarter" idx="60" hasCustomPrompt="1"/>
          </p:nvPr>
        </p:nvSpPr>
        <p:spPr>
          <a:xfrm flipV="1">
            <a:off x="10416480" y="3774943"/>
            <a:ext cx="192000" cy="192000"/>
          </a:xfrm>
          <a:prstGeom prst="ellipse">
            <a:avLst/>
          </a:prstGeom>
          <a:solidFill>
            <a:schemeClr val="tx2"/>
          </a:solidFill>
        </p:spPr>
        <p:txBody>
          <a:bodyPr lIns="9180000"/>
          <a:lstStyle>
            <a:lvl1pPr>
              <a:lnSpc>
                <a:spcPct val="100000"/>
              </a:lnSpc>
              <a:defRPr sz="100">
                <a:solidFill>
                  <a:schemeClr val="bg1"/>
                </a:solidFill>
              </a:defRPr>
            </a:lvl1pPr>
            <a:lvl2pPr>
              <a:lnSpc>
                <a:spcPct val="100000"/>
              </a:lnSpc>
              <a:defRPr sz="100">
                <a:solidFill>
                  <a:schemeClr val="bg1"/>
                </a:solidFill>
              </a:defRPr>
            </a:lvl2pPr>
            <a:lvl3pPr>
              <a:lnSpc>
                <a:spcPct val="100000"/>
              </a:lnSpc>
              <a:defRPr sz="100">
                <a:solidFill>
                  <a:schemeClr val="bg1"/>
                </a:solidFill>
              </a:defRPr>
            </a:lvl3pPr>
            <a:lvl4pPr>
              <a:lnSpc>
                <a:spcPct val="100000"/>
              </a:lnSpc>
              <a:defRPr sz="100">
                <a:solidFill>
                  <a:schemeClr val="bg1"/>
                </a:solidFill>
              </a:defRPr>
            </a:lvl4pPr>
            <a:lvl5pPr>
              <a:lnSpc>
                <a:spcPct val="100000"/>
              </a:lnSpc>
              <a:defRPr sz="100">
                <a:solidFill>
                  <a:schemeClr val="bg1"/>
                </a:solidFill>
              </a:defRPr>
            </a:lvl5pPr>
            <a:lvl6pPr>
              <a:lnSpc>
                <a:spcPct val="100000"/>
              </a:lnSpc>
              <a:defRPr sz="100">
                <a:solidFill>
                  <a:schemeClr val="bg1"/>
                </a:solidFill>
              </a:defRPr>
            </a:lvl6pPr>
            <a:lvl7pPr>
              <a:lnSpc>
                <a:spcPct val="100000"/>
              </a:lnSpc>
              <a:defRPr sz="100">
                <a:solidFill>
                  <a:schemeClr val="bg1"/>
                </a:solidFill>
              </a:defRPr>
            </a:lvl7pPr>
            <a:lvl8pPr>
              <a:lnSpc>
                <a:spcPct val="100000"/>
              </a:lnSpc>
              <a:defRPr sz="100">
                <a:solidFill>
                  <a:schemeClr val="bg1"/>
                </a:solidFill>
              </a:defRPr>
            </a:lvl8pPr>
            <a:lvl9pPr>
              <a:lnSpc>
                <a:spcPct val="100000"/>
              </a:lnSpc>
              <a:defRPr sz="100">
                <a:solidFill>
                  <a:schemeClr val="bg1"/>
                </a:solidFill>
              </a:defRPr>
            </a:lvl9pPr>
          </a:lstStyle>
          <a:p>
            <a:pPr lvl="0"/>
            <a:r>
              <a:rPr lang="de-DE" dirty="0"/>
              <a:t> </a:t>
            </a:r>
          </a:p>
        </p:txBody>
      </p:sp>
      <p:sp>
        <p:nvSpPr>
          <p:cNvPr id="187" name="Bildplatzhalter 16"/>
          <p:cNvSpPr>
            <a:spLocks noGrp="1"/>
          </p:cNvSpPr>
          <p:nvPr>
            <p:ph type="pic" sz="quarter" idx="61" hasCustomPrompt="1"/>
          </p:nvPr>
        </p:nvSpPr>
        <p:spPr>
          <a:xfrm>
            <a:off x="235975"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8" name="Bildplatzhalter 16"/>
          <p:cNvSpPr>
            <a:spLocks noGrp="1"/>
          </p:cNvSpPr>
          <p:nvPr>
            <p:ph type="pic" sz="quarter" idx="62" hasCustomPrompt="1"/>
          </p:nvPr>
        </p:nvSpPr>
        <p:spPr>
          <a:xfrm>
            <a:off x="2223339"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89" name="Bildplatzhalter 16"/>
          <p:cNvSpPr>
            <a:spLocks noGrp="1"/>
          </p:cNvSpPr>
          <p:nvPr>
            <p:ph type="pic" sz="quarter" idx="63" hasCustomPrompt="1"/>
          </p:nvPr>
        </p:nvSpPr>
        <p:spPr>
          <a:xfrm>
            <a:off x="4210703"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0" name="Bildplatzhalter 16"/>
          <p:cNvSpPr>
            <a:spLocks noGrp="1"/>
          </p:cNvSpPr>
          <p:nvPr>
            <p:ph type="pic" sz="quarter" idx="64" hasCustomPrompt="1"/>
          </p:nvPr>
        </p:nvSpPr>
        <p:spPr>
          <a:xfrm>
            <a:off x="6198067"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1" name="Bildplatzhalter 16"/>
          <p:cNvSpPr>
            <a:spLocks noGrp="1"/>
          </p:cNvSpPr>
          <p:nvPr>
            <p:ph type="pic" sz="quarter" idx="65" hasCustomPrompt="1"/>
          </p:nvPr>
        </p:nvSpPr>
        <p:spPr>
          <a:xfrm>
            <a:off x="8185431"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2" name="Bildplatzhalter 16"/>
          <p:cNvSpPr>
            <a:spLocks noGrp="1"/>
          </p:cNvSpPr>
          <p:nvPr>
            <p:ph type="pic" sz="quarter" idx="66" hasCustomPrompt="1"/>
          </p:nvPr>
        </p:nvSpPr>
        <p:spPr>
          <a:xfrm>
            <a:off x="10172792" y="4555135"/>
            <a:ext cx="1776000" cy="1152000"/>
          </a:xfrm>
          <a:solidFill>
            <a:schemeClr val="accent6"/>
          </a:solidFill>
        </p:spPr>
        <p:txBody>
          <a:bodyPr anchor="ctr"/>
          <a:lstStyle>
            <a:lvl1pPr marL="0" marR="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lvl1pPr>
          </a:lstStyle>
          <a:p>
            <a:r>
              <a:rPr lang="de-DE" dirty="0" err="1"/>
              <a:t>History</a:t>
            </a:r>
            <a:r>
              <a:rPr lang="de-DE" dirty="0"/>
              <a:t> </a:t>
            </a:r>
            <a:r>
              <a:rPr lang="de-DE" dirty="0" err="1"/>
              <a:t>picture</a:t>
            </a:r>
            <a:endParaRPr lang="de-DE" dirty="0"/>
          </a:p>
        </p:txBody>
      </p:sp>
      <p:sp>
        <p:nvSpPr>
          <p:cNvPr id="193" name="Textplatzhalter 7"/>
          <p:cNvSpPr>
            <a:spLocks noGrp="1"/>
          </p:cNvSpPr>
          <p:nvPr>
            <p:ph type="body" sz="quarter" idx="67" hasCustomPrompt="1"/>
          </p:nvPr>
        </p:nvSpPr>
        <p:spPr>
          <a:xfrm>
            <a:off x="240000"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4" name="Textplatzhalter 7"/>
          <p:cNvSpPr>
            <a:spLocks noGrp="1"/>
          </p:cNvSpPr>
          <p:nvPr>
            <p:ph type="body" sz="quarter" idx="68" hasCustomPrompt="1"/>
          </p:nvPr>
        </p:nvSpPr>
        <p:spPr>
          <a:xfrm>
            <a:off x="2227364"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5" name="Textplatzhalter 7"/>
          <p:cNvSpPr>
            <a:spLocks noGrp="1"/>
          </p:cNvSpPr>
          <p:nvPr>
            <p:ph type="body" sz="quarter" idx="69" hasCustomPrompt="1"/>
          </p:nvPr>
        </p:nvSpPr>
        <p:spPr>
          <a:xfrm>
            <a:off x="4214728"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6" name="Textplatzhalter 7"/>
          <p:cNvSpPr>
            <a:spLocks noGrp="1"/>
          </p:cNvSpPr>
          <p:nvPr>
            <p:ph type="body" sz="quarter" idx="70" hasCustomPrompt="1"/>
          </p:nvPr>
        </p:nvSpPr>
        <p:spPr>
          <a:xfrm>
            <a:off x="6202092"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7" name="Textplatzhalter 7"/>
          <p:cNvSpPr>
            <a:spLocks noGrp="1"/>
          </p:cNvSpPr>
          <p:nvPr>
            <p:ph type="body" sz="quarter" idx="71" hasCustomPrompt="1"/>
          </p:nvPr>
        </p:nvSpPr>
        <p:spPr>
          <a:xfrm>
            <a:off x="8189456"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198" name="Textplatzhalter 7"/>
          <p:cNvSpPr>
            <a:spLocks noGrp="1"/>
          </p:cNvSpPr>
          <p:nvPr>
            <p:ph type="body" sz="quarter" idx="72" hasCustomPrompt="1"/>
          </p:nvPr>
        </p:nvSpPr>
        <p:spPr>
          <a:xfrm>
            <a:off x="10176817" y="5699805"/>
            <a:ext cx="1776000" cy="624000"/>
          </a:xfrm>
          <a:solidFill>
            <a:schemeClr val="accent4">
              <a:lumMod val="60000"/>
              <a:lumOff val="40000"/>
            </a:schemeClr>
          </a:solidFill>
        </p:spPr>
        <p:txBody>
          <a:bodyPr anchor="ctr"/>
          <a:lstStyle>
            <a:lvl1pPr algn="ctr">
              <a:spcAft>
                <a:spcPts val="0"/>
              </a:spcAft>
              <a:defRPr sz="1200" baseline="0"/>
            </a:lvl1pPr>
          </a:lstStyle>
          <a:p>
            <a:pPr lvl="0"/>
            <a:r>
              <a:rPr lang="de-DE" dirty="0" err="1"/>
              <a:t>Procut</a:t>
            </a:r>
            <a:r>
              <a:rPr lang="de-DE" dirty="0"/>
              <a:t>, max. double </a:t>
            </a:r>
            <a:r>
              <a:rPr lang="de-DE" dirty="0" err="1"/>
              <a:t>spaced</a:t>
            </a:r>
            <a:endParaRPr lang="de-DE" dirty="0"/>
          </a:p>
        </p:txBody>
      </p:sp>
      <p:sp>
        <p:nvSpPr>
          <p:cNvPr id="7" name="Datumsplatzhalter 6"/>
          <p:cNvSpPr>
            <a:spLocks noGrp="1"/>
          </p:cNvSpPr>
          <p:nvPr>
            <p:ph type="dt" sz="half" idx="73"/>
          </p:nvPr>
        </p:nvSpPr>
        <p:spPr/>
        <p:txBody>
          <a:bodyPr/>
          <a:lstStyle/>
          <a:p>
            <a:fld id="{43D9D0BD-C1B9-4E5E-8882-EEA7B2F7ADE2}" type="datetime1">
              <a:rPr lang="de-DE" smtClean="0"/>
              <a:pPr/>
              <a:t>10.09.2022</a:t>
            </a:fld>
            <a:endParaRPr lang="de-DE" dirty="0"/>
          </a:p>
        </p:txBody>
      </p:sp>
      <p:sp>
        <p:nvSpPr>
          <p:cNvPr id="14" name="Fußzeilenplatzhalter 13"/>
          <p:cNvSpPr>
            <a:spLocks noGrp="1"/>
          </p:cNvSpPr>
          <p:nvPr>
            <p:ph type="ftr" sz="quarter" idx="74"/>
          </p:nvPr>
        </p:nvSpPr>
        <p:spPr/>
        <p:txBody>
          <a:bodyPr/>
          <a:lstStyle/>
          <a:p>
            <a:r>
              <a:rPr lang="nl-NL"/>
              <a:t>Cold In Situ Recycling Project</a:t>
            </a:r>
            <a:endParaRPr lang="de-DE" dirty="0"/>
          </a:p>
        </p:txBody>
      </p:sp>
      <p:sp>
        <p:nvSpPr>
          <p:cNvPr id="15" name="Foliennummernplatzhalter 14"/>
          <p:cNvSpPr>
            <a:spLocks noGrp="1"/>
          </p:cNvSpPr>
          <p:nvPr>
            <p:ph type="sldNum" sz="quarter" idx="75"/>
          </p:nvPr>
        </p:nvSpPr>
        <p:spPr/>
        <p:txBody>
          <a:bodyPr/>
          <a:lstStyle/>
          <a:p>
            <a:fld id="{09568E69-8191-4310-9D1A-5D683B0D227D}" type="slidenum">
              <a:rPr lang="de-DE" smtClean="0"/>
              <a:pPr/>
              <a:t>‹#›</a:t>
            </a:fld>
            <a:endParaRPr lang="de-DE" dirty="0"/>
          </a:p>
        </p:txBody>
      </p:sp>
    </p:spTree>
    <p:extLst>
      <p:ext uri="{BB962C8B-B14F-4D97-AF65-F5344CB8AC3E}">
        <p14:creationId xmlns:p14="http://schemas.microsoft.com/office/powerpoint/2010/main" xmlns="" val="666782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2" name="Rechteck 11"/>
          <p:cNvSpPr/>
          <p:nvPr userDrawn="1"/>
        </p:nvSpPr>
        <p:spPr>
          <a:xfrm>
            <a:off x="0" y="1056000"/>
            <a:ext cx="12192000" cy="580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CE275D7-4117-4B9E-974F-983433E33B32}"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11" name="Medienplatzhalter 10"/>
          <p:cNvSpPr>
            <a:spLocks noGrp="1"/>
          </p:cNvSpPr>
          <p:nvPr>
            <p:ph type="media" sz="quarter" idx="14"/>
          </p:nvPr>
        </p:nvSpPr>
        <p:spPr>
          <a:xfrm>
            <a:off x="1248000" y="1392000"/>
            <a:ext cx="9667200" cy="4944000"/>
          </a:xfrm>
          <a:solidFill>
            <a:schemeClr val="accent2"/>
          </a:solidFill>
        </p:spPr>
        <p:txBody>
          <a:bodyPr anchor="ctr"/>
          <a:lstStyle>
            <a:lvl1pPr algn="ctr">
              <a:defRPr>
                <a:solidFill>
                  <a:schemeClr val="bg1"/>
                </a:solidFill>
              </a:defRPr>
            </a:lvl1pPr>
          </a:lstStyle>
          <a:p>
            <a:r>
              <a:rPr lang="en-US" dirty="0"/>
              <a:t>Click icon to add media</a:t>
            </a:r>
            <a:endParaRPr lang="de-DE"/>
          </a:p>
        </p:txBody>
      </p:sp>
    </p:spTree>
    <p:extLst>
      <p:ext uri="{BB962C8B-B14F-4D97-AF65-F5344CB8AC3E}">
        <p14:creationId xmlns:p14="http://schemas.microsoft.com/office/powerpoint/2010/main" xmlns="" val="429028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B634D640-D672-4C33-8566-2B3574773284}"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Tabellenplatzhalter 7"/>
          <p:cNvSpPr>
            <a:spLocks noGrp="1"/>
          </p:cNvSpPr>
          <p:nvPr>
            <p:ph type="tbl" sz="quarter" idx="15"/>
          </p:nvPr>
        </p:nvSpPr>
        <p:spPr>
          <a:xfrm>
            <a:off x="240000" y="1392000"/>
            <a:ext cx="11712000" cy="4944000"/>
          </a:xfrm>
        </p:spPr>
        <p:txBody>
          <a:bodyPr anchor="ctr"/>
          <a:lstStyle>
            <a:lvl1pPr algn="ctr">
              <a:defRPr/>
            </a:lvl1pPr>
          </a:lstStyle>
          <a:p>
            <a:r>
              <a:rPr lang="en-US" dirty="0"/>
              <a:t>Click icon to add table</a:t>
            </a:r>
            <a:endParaRPr lang="de-DE"/>
          </a:p>
        </p:txBody>
      </p:sp>
    </p:spTree>
    <p:extLst>
      <p:ext uri="{BB962C8B-B14F-4D97-AF65-F5344CB8AC3E}">
        <p14:creationId xmlns:p14="http://schemas.microsoft.com/office/powerpoint/2010/main" xmlns="" val="2342422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3" name="Datumsplatzhalter 2"/>
          <p:cNvSpPr>
            <a:spLocks noGrp="1"/>
          </p:cNvSpPr>
          <p:nvPr>
            <p:ph type="dt" sz="half" idx="10"/>
          </p:nvPr>
        </p:nvSpPr>
        <p:spPr/>
        <p:txBody>
          <a:bodyPr/>
          <a:lstStyle/>
          <a:p>
            <a:fld id="{DB37758F-9035-43BC-B3C0-F478FF1E64AB}" type="datetime1">
              <a:rPr lang="de-DE" smtClean="0"/>
              <a:pPr/>
              <a:t>10.09.2022</a:t>
            </a:fld>
            <a:endParaRPr lang="de-DE"/>
          </a:p>
        </p:txBody>
      </p:sp>
      <p:sp>
        <p:nvSpPr>
          <p:cNvPr id="4" name="Fußzeilenplatzhalter 3"/>
          <p:cNvSpPr>
            <a:spLocks noGrp="1"/>
          </p:cNvSpPr>
          <p:nvPr>
            <p:ph type="ftr" sz="quarter" idx="11"/>
          </p:nvPr>
        </p:nvSpPr>
        <p:spPr/>
        <p:txBody>
          <a:bodyPr/>
          <a:lstStyle/>
          <a:p>
            <a:r>
              <a:rPr lang="nl-NL"/>
              <a:t>Cold In Situ Recycling Project</a:t>
            </a:r>
            <a:endParaRPr lang="de-DE"/>
          </a:p>
        </p:txBody>
      </p:sp>
      <p:sp>
        <p:nvSpPr>
          <p:cNvPr id="5" name="Foliennummernplatzhalter 4"/>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2398798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C87F0FF-077F-408A-964F-764F0739A06A}" type="datetime1">
              <a:rPr lang="de-DE" smtClean="0"/>
              <a:pPr/>
              <a:t>10.09.2022</a:t>
            </a:fld>
            <a:endParaRPr lang="de-DE"/>
          </a:p>
        </p:txBody>
      </p:sp>
      <p:sp>
        <p:nvSpPr>
          <p:cNvPr id="3" name="Fußzeilenplatzhalter 2"/>
          <p:cNvSpPr>
            <a:spLocks noGrp="1"/>
          </p:cNvSpPr>
          <p:nvPr>
            <p:ph type="ftr" sz="quarter" idx="11"/>
          </p:nvPr>
        </p:nvSpPr>
        <p:spPr/>
        <p:txBody>
          <a:bodyPr/>
          <a:lstStyle/>
          <a:p>
            <a:r>
              <a:rPr lang="nl-NL"/>
              <a:t>Cold In Situ Recycling Project</a:t>
            </a:r>
            <a:endParaRPr lang="de-DE"/>
          </a:p>
        </p:txBody>
      </p:sp>
      <p:sp>
        <p:nvSpPr>
          <p:cNvPr id="4" name="Foliennummernplatzhalter 3"/>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694451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40"/>
            <a:ext cx="2743200" cy="5851525"/>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fld id="{46AFB227-D043-41A5-A2E9-B8E6A85AA4AC}" type="datetime1">
              <a:rPr lang="de-DE" smtClean="0"/>
              <a:pPr/>
              <a:t>10.09.2022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Tree>
    <p:extLst>
      <p:ext uri="{BB962C8B-B14F-4D97-AF65-F5344CB8AC3E}">
        <p14:creationId xmlns:p14="http://schemas.microsoft.com/office/powerpoint/2010/main" xmlns="" val="26406318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2C3203-3FFF-4F7A-9B5C-BC167EEE5FCB}" type="datetime1">
              <a:rPr lang="de-DE" smtClean="0"/>
              <a:pPr/>
              <a:t>10.09.2022</a:t>
            </a:fld>
            <a:endParaRPr lang="en-US" dirty="0"/>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r>
              <a:rPr lang="nl-NL"/>
              <a:t>Cold In Situ Recycling Project</a:t>
            </a:r>
            <a:endParaRPr lang="en-US" dirty="0"/>
          </a:p>
        </p:txBody>
      </p:sp>
      <p:sp>
        <p:nvSpPr>
          <p:cNvPr id="7" name="Slide Number Placeholder 6"/>
          <p:cNvSpPr>
            <a:spLocks noGrp="1"/>
          </p:cNvSpPr>
          <p:nvPr>
            <p:ph type="sldNum" sz="quarter" idx="12"/>
          </p:nvPr>
        </p:nvSpPr>
        <p:spPr/>
        <p:txBody>
          <a:bodyPr/>
          <a:lstStyle/>
          <a:p>
            <a:fld id="{333B24FD-22D5-4DC3-8D42-85C4C00693A3}" type="slidenum">
              <a:rPr lang="en-US" smtClean="0"/>
              <a:pPr/>
              <a:t>‹#›</a:t>
            </a:fld>
            <a:endParaRPr lang="en-US" dirty="0"/>
          </a:p>
        </p:txBody>
      </p:sp>
    </p:spTree>
    <p:extLst>
      <p:ext uri="{BB962C8B-B14F-4D97-AF65-F5344CB8AC3E}">
        <p14:creationId xmlns:p14="http://schemas.microsoft.com/office/powerpoint/2010/main" xmlns="" val="33902381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1666990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2080187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36915970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3513020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1041433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68116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DEF61C96-2CD3-41B7-8DCE-DE283AFC652D}"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7" name="Diagrammplatzhalter 6"/>
          <p:cNvSpPr>
            <a:spLocks noGrp="1"/>
          </p:cNvSpPr>
          <p:nvPr>
            <p:ph type="chart" sz="quarter" idx="15"/>
          </p:nvPr>
        </p:nvSpPr>
        <p:spPr>
          <a:xfrm>
            <a:off x="240000" y="1392000"/>
            <a:ext cx="11712000" cy="4944000"/>
          </a:xfrm>
        </p:spPr>
        <p:txBody>
          <a:bodyPr anchor="ctr"/>
          <a:lstStyle>
            <a:lvl1pPr algn="ctr">
              <a:defRPr/>
            </a:lvl1pPr>
          </a:lstStyle>
          <a:p>
            <a:r>
              <a:rPr lang="en-US" dirty="0"/>
              <a:t>Click icon to add chart</a:t>
            </a:r>
            <a:endParaRPr lang="de-DE"/>
          </a:p>
        </p:txBody>
      </p:sp>
    </p:spTree>
    <p:extLst>
      <p:ext uri="{BB962C8B-B14F-4D97-AF65-F5344CB8AC3E}">
        <p14:creationId xmlns:p14="http://schemas.microsoft.com/office/powerpoint/2010/main" xmlns="" val="496990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921569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3765061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6234317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2339329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F8FDBA-7842-4B31-A4D5-BF0D03BA788A}" type="datetimeFigureOut">
              <a:rPr lang="en-US" smtClean="0"/>
              <a:pPr/>
              <a:t>9/10/2022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2465925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505004A4-38AA-4420-8289-0A9903BC9460}"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sp>
        <p:nvSpPr>
          <p:cNvPr id="8" name="SmartArt-Platzhalter 7"/>
          <p:cNvSpPr>
            <a:spLocks noGrp="1"/>
          </p:cNvSpPr>
          <p:nvPr>
            <p:ph type="dgm" sz="quarter" idx="13"/>
          </p:nvPr>
        </p:nvSpPr>
        <p:spPr>
          <a:xfrm>
            <a:off x="239999" y="1392000"/>
            <a:ext cx="11712819" cy="4944000"/>
          </a:xfrm>
        </p:spPr>
        <p:txBody>
          <a:bodyPr anchor="ctr"/>
          <a:lstStyle>
            <a:lvl1pPr algn="ctr">
              <a:defRPr/>
            </a:lvl1pPr>
          </a:lstStyle>
          <a:p>
            <a:r>
              <a:rPr lang="en-US" dirty="0"/>
              <a:t>Click icon to add SmartArt graphic</a:t>
            </a:r>
            <a:endParaRPr lang="de-DE"/>
          </a:p>
        </p:txBody>
      </p:sp>
    </p:spTree>
    <p:extLst>
      <p:ext uri="{BB962C8B-B14F-4D97-AF65-F5344CB8AC3E}">
        <p14:creationId xmlns:p14="http://schemas.microsoft.com/office/powerpoint/2010/main" xmlns="" val="116396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ex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dirty="0"/>
              <a:t>This is a long headline</a:t>
            </a:r>
            <a:endParaRPr lang="de-DE" dirty="0"/>
          </a:p>
        </p:txBody>
      </p:sp>
      <p:sp>
        <p:nvSpPr>
          <p:cNvPr id="4" name="Datumsplatzhalter 3"/>
          <p:cNvSpPr>
            <a:spLocks noGrp="1"/>
          </p:cNvSpPr>
          <p:nvPr>
            <p:ph type="dt" sz="half" idx="10"/>
          </p:nvPr>
        </p:nvSpPr>
        <p:spPr/>
        <p:txBody>
          <a:bodyPr/>
          <a:lstStyle/>
          <a:p>
            <a:fld id="{629C6384-850D-4174-973D-4B40E131D9C8}" type="datetime1">
              <a:rPr lang="en-US" smtClean="0"/>
              <a:pPr/>
              <a:t>9/10/2022</a:t>
            </a:fld>
            <a:endParaRPr lang="de-DE"/>
          </a:p>
        </p:txBody>
      </p:sp>
      <p:sp>
        <p:nvSpPr>
          <p:cNvPr id="5" name="Fußzeilenplatzhalter 4"/>
          <p:cNvSpPr>
            <a:spLocks noGrp="1"/>
          </p:cNvSpPr>
          <p:nvPr>
            <p:ph type="ftr" sz="quarter" idx="11"/>
          </p:nvPr>
        </p:nvSpPr>
        <p:spPr/>
        <p:txBody>
          <a:bodyPr/>
          <a:lstStyle/>
          <a:p>
            <a:r>
              <a:rPr lang="nl-NL"/>
              <a:t>Cold In Situ Recycling Project</a:t>
            </a:r>
            <a:endParaRPr lang="de-DE"/>
          </a:p>
        </p:txBody>
      </p:sp>
      <p:sp>
        <p:nvSpPr>
          <p:cNvPr id="6" name="Foliennummernplatzhalter 5"/>
          <p:cNvSpPr>
            <a:spLocks noGrp="1"/>
          </p:cNvSpPr>
          <p:nvPr>
            <p:ph type="sldNum" sz="quarter" idx="12"/>
          </p:nvPr>
        </p:nvSpPr>
        <p:spPr/>
        <p:txBody>
          <a:bodyPr/>
          <a:lstStyle/>
          <a:p>
            <a:fld id="{24A316AA-10B2-4C10-B44C-E4C1F0DF0499}" type="slidenum">
              <a:rPr lang="de-DE" smtClean="0"/>
              <a:pPr/>
              <a:t>‹#›</a:t>
            </a:fld>
            <a:endParaRPr lang="de-DE"/>
          </a:p>
        </p:txBody>
      </p:sp>
      <p:cxnSp>
        <p:nvCxnSpPr>
          <p:cNvPr id="10" name="Gerade Verbindung 9"/>
          <p:cNvCxnSpPr/>
          <p:nvPr userDrawn="1"/>
        </p:nvCxnSpPr>
        <p:spPr>
          <a:xfrm>
            <a:off x="6096000" y="1392000"/>
            <a:ext cx="0" cy="4944000"/>
          </a:xfrm>
          <a:prstGeom prst="line">
            <a:avLst/>
          </a:prstGeom>
          <a:ln w="19050" cmpd="sng">
            <a:solidFill>
              <a:srgbClr val="41535D"/>
            </a:solidFill>
          </a:ln>
          <a:effectLst/>
        </p:spPr>
        <p:style>
          <a:lnRef idx="2">
            <a:schemeClr val="accent1"/>
          </a:lnRef>
          <a:fillRef idx="0">
            <a:schemeClr val="accent1"/>
          </a:fillRef>
          <a:effectRef idx="1">
            <a:schemeClr val="accent1"/>
          </a:effectRef>
          <a:fontRef idx="minor">
            <a:schemeClr val="tx1"/>
          </a:fontRef>
        </p:style>
      </p:cxnSp>
      <p:sp>
        <p:nvSpPr>
          <p:cNvPr id="8" name="Textplatzhalter 7"/>
          <p:cNvSpPr>
            <a:spLocks noGrp="1"/>
          </p:cNvSpPr>
          <p:nvPr>
            <p:ph type="body" sz="quarter" idx="16"/>
          </p:nvPr>
        </p:nvSpPr>
        <p:spPr>
          <a:xfrm>
            <a:off x="240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14" name="Textplatzhalter 7"/>
          <p:cNvSpPr>
            <a:spLocks noGrp="1"/>
          </p:cNvSpPr>
          <p:nvPr>
            <p:ph type="body" sz="quarter" idx="17"/>
          </p:nvPr>
        </p:nvSpPr>
        <p:spPr>
          <a:xfrm>
            <a:off x="6336000" y="1392000"/>
            <a:ext cx="5616000" cy="494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xmlns="" val="228428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wmf"/><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3.wmf"/><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3.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0000" y="0"/>
            <a:ext cx="8352000" cy="912000"/>
          </a:xfrm>
          <a:prstGeom prst="rect">
            <a:avLst/>
          </a:prstGeom>
        </p:spPr>
        <p:txBody>
          <a:bodyPr vert="horz" lIns="0" tIns="54000" rIns="0" bIns="0" rtlCol="0" anchor="ctr">
            <a:normAutofit/>
          </a:bodyPr>
          <a:lstStyle/>
          <a:p>
            <a:r>
              <a:rPr lang="en-US" dirty="0"/>
              <a:t>This is a long headline</a:t>
            </a:r>
            <a:endParaRPr lang="de-DE" dirty="0"/>
          </a:p>
        </p:txBody>
      </p:sp>
      <p:sp>
        <p:nvSpPr>
          <p:cNvPr id="3" name="Textplatzhalter 2"/>
          <p:cNvSpPr>
            <a:spLocks noGrp="1"/>
          </p:cNvSpPr>
          <p:nvPr>
            <p:ph type="body" idx="1"/>
          </p:nvPr>
        </p:nvSpPr>
        <p:spPr>
          <a:xfrm>
            <a:off x="240000" y="1392000"/>
            <a:ext cx="11712000" cy="4944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p:ph type="dt" sz="half" idx="2"/>
          </p:nvPr>
        </p:nvSpPr>
        <p:spPr>
          <a:xfrm>
            <a:off x="240000" y="6480000"/>
            <a:ext cx="3120000" cy="192000"/>
          </a:xfrm>
          <a:prstGeom prst="rect">
            <a:avLst/>
          </a:prstGeom>
        </p:spPr>
        <p:txBody>
          <a:bodyPr vert="horz" lIns="0" tIns="0" rIns="0" bIns="0" rtlCol="0" anchor="ctr">
            <a:noAutofit/>
          </a:bodyPr>
          <a:lstStyle>
            <a:lvl1pPr algn="l">
              <a:defRPr sz="800">
                <a:solidFill>
                  <a:schemeClr val="tx1"/>
                </a:solidFill>
              </a:defRPr>
            </a:lvl1pPr>
          </a:lstStyle>
          <a:p>
            <a:fld id="{CC2D43AF-9144-488A-86F4-579CF6D3C6F2}" type="datetime1">
              <a:rPr lang="en-US" smtClean="0"/>
              <a:pPr/>
              <a:t>9/10/2022</a:t>
            </a:fld>
            <a:endParaRPr lang="de-DE" dirty="0"/>
          </a:p>
        </p:txBody>
      </p:sp>
      <p:sp>
        <p:nvSpPr>
          <p:cNvPr id="5" name="Fußzeilenplatzhalter 4"/>
          <p:cNvSpPr>
            <a:spLocks noGrp="1"/>
          </p:cNvSpPr>
          <p:nvPr>
            <p:ph type="ftr" sz="quarter" idx="3"/>
          </p:nvPr>
        </p:nvSpPr>
        <p:spPr>
          <a:xfrm>
            <a:off x="3504000" y="6480000"/>
            <a:ext cx="5184000" cy="192000"/>
          </a:xfrm>
          <a:prstGeom prst="rect">
            <a:avLst/>
          </a:prstGeom>
        </p:spPr>
        <p:txBody>
          <a:bodyPr vert="horz" lIns="0" tIns="0" rIns="0" bIns="0" rtlCol="0" anchor="ctr">
            <a:noAutofit/>
          </a:bodyPr>
          <a:lstStyle>
            <a:lvl1pPr algn="ctr">
              <a:defRPr sz="800">
                <a:solidFill>
                  <a:schemeClr val="tx1"/>
                </a:solidFill>
              </a:defRPr>
            </a:lvl1pPr>
          </a:lstStyle>
          <a:p>
            <a:r>
              <a:rPr lang="nl-NL"/>
              <a:t>Cold In Situ Recycling Project</a:t>
            </a:r>
            <a:endParaRPr lang="de-DE" dirty="0"/>
          </a:p>
        </p:txBody>
      </p:sp>
      <p:sp>
        <p:nvSpPr>
          <p:cNvPr id="6" name="Foliennummernplatzhalter 5"/>
          <p:cNvSpPr>
            <a:spLocks noGrp="1"/>
          </p:cNvSpPr>
          <p:nvPr>
            <p:ph type="sldNum" sz="quarter" idx="4"/>
          </p:nvPr>
        </p:nvSpPr>
        <p:spPr>
          <a:xfrm>
            <a:off x="9120000" y="6480000"/>
            <a:ext cx="2832000" cy="192000"/>
          </a:xfrm>
          <a:prstGeom prst="rect">
            <a:avLst/>
          </a:prstGeom>
        </p:spPr>
        <p:txBody>
          <a:bodyPr vert="horz" lIns="0" tIns="0" rIns="0" bIns="0" rtlCol="0" anchor="ctr">
            <a:noAutofit/>
          </a:bodyPr>
          <a:lstStyle>
            <a:lvl1pPr algn="r">
              <a:defRPr sz="800">
                <a:solidFill>
                  <a:schemeClr val="tx1"/>
                </a:solidFill>
              </a:defRPr>
            </a:lvl1pPr>
          </a:lstStyle>
          <a:p>
            <a:fld id="{24A316AA-10B2-4C10-B44C-E4C1F0DF0499}" type="slidenum">
              <a:rPr lang="de-DE" smtClean="0"/>
              <a:pPr/>
              <a:t>‹#›</a:t>
            </a:fld>
            <a:endParaRPr lang="de-DE" dirty="0"/>
          </a:p>
        </p:txBody>
      </p:sp>
      <p:sp>
        <p:nvSpPr>
          <p:cNvPr id="38" name="Textplatzhalter 8"/>
          <p:cNvSpPr txBox="1">
            <a:spLocks/>
          </p:cNvSpPr>
          <p:nvPr/>
        </p:nvSpPr>
        <p:spPr>
          <a:xfrm>
            <a:off x="0" y="984000"/>
            <a:ext cx="12192000" cy="72000"/>
          </a:xfrm>
          <a:prstGeom prst="rect">
            <a:avLst/>
          </a:prstGeom>
          <a:solidFill>
            <a:schemeClr val="tx2"/>
          </a:solidFill>
        </p:spPr>
        <p:txBody>
          <a:bodyPr lIns="9180000"/>
          <a:lstStyle>
            <a:lvl1pPr marL="0" indent="0" algn="l" defTabSz="914400" rtl="0" eaLnBrk="1" latinLnBrk="0" hangingPunct="1">
              <a:lnSpc>
                <a:spcPct val="100000"/>
              </a:lnSpc>
              <a:spcBef>
                <a:spcPts val="0"/>
              </a:spcBef>
              <a:spcAft>
                <a:spcPts val="1200"/>
              </a:spcAft>
              <a:buFont typeface="Arial" panose="020B0604020202020204" pitchFamily="34" charset="0"/>
              <a:buNone/>
              <a:defRPr sz="100" b="1"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solidFill>
                  <a:schemeClr val="bg1"/>
                </a:solidFill>
                <a:latin typeface="+mn-lt"/>
                <a:ea typeface="+mn-ea"/>
                <a:cs typeface="+mn-cs"/>
              </a:defRPr>
            </a:lvl2pPr>
            <a:lvl3pPr marL="360000" indent="-360000" algn="l" defTabSz="914400" rtl="0" eaLnBrk="1" latinLnBrk="0" hangingPunct="1">
              <a:lnSpc>
                <a:spcPct val="100000"/>
              </a:lnSpc>
              <a:spcBef>
                <a:spcPts val="0"/>
              </a:spcBef>
              <a:spcAft>
                <a:spcPts val="600"/>
              </a:spcAft>
              <a:buFontTx/>
              <a:buBlip>
                <a:blip r:embed="rId33"/>
              </a:buBlip>
              <a:defRPr sz="100" kern="1200">
                <a:solidFill>
                  <a:schemeClr val="bg1"/>
                </a:solidFill>
                <a:latin typeface="+mn-lt"/>
                <a:ea typeface="+mn-ea"/>
                <a:cs typeface="+mn-cs"/>
              </a:defRPr>
            </a:lvl3pPr>
            <a:lvl4pPr marL="720000" indent="-360000" algn="l" defTabSz="914400" rtl="0" eaLnBrk="1" latinLnBrk="0" hangingPunct="1">
              <a:lnSpc>
                <a:spcPct val="100000"/>
              </a:lnSpc>
              <a:spcBef>
                <a:spcPts val="0"/>
              </a:spcBef>
              <a:spcAft>
                <a:spcPts val="600"/>
              </a:spcAft>
              <a:buFontTx/>
              <a:buBlip>
                <a:blip r:embed="rId34"/>
              </a:buBlip>
              <a:defRPr sz="100" kern="1200">
                <a:solidFill>
                  <a:schemeClr val="bg1"/>
                </a:solidFill>
                <a:latin typeface="+mn-lt"/>
                <a:ea typeface="+mn-ea"/>
                <a:cs typeface="+mn-cs"/>
              </a:defRPr>
            </a:lvl4pPr>
            <a:lvl5pPr marL="1080000" indent="-360000" algn="l" defTabSz="914400" rtl="0" eaLnBrk="1" latinLnBrk="0" hangingPunct="1">
              <a:lnSpc>
                <a:spcPct val="100000"/>
              </a:lnSpc>
              <a:spcBef>
                <a:spcPts val="0"/>
              </a:spcBef>
              <a:spcAft>
                <a:spcPts val="600"/>
              </a:spcAft>
              <a:buClr>
                <a:schemeClr val="tx1"/>
              </a:buClr>
              <a:buFont typeface="Symbol" panose="05050102010706020507" pitchFamily="18" charset="2"/>
              <a:buChar char="-"/>
              <a:defRPr sz="100" kern="1200">
                <a:solidFill>
                  <a:schemeClr val="bg1"/>
                </a:solidFill>
                <a:latin typeface="+mn-lt"/>
                <a:ea typeface="+mn-ea"/>
                <a:cs typeface="+mn-cs"/>
              </a:defRPr>
            </a:lvl5pPr>
            <a:lvl6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6pPr>
            <a:lvl7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7pPr>
            <a:lvl8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8pPr>
            <a:lvl9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9pPr>
          </a:lstStyle>
          <a:p>
            <a:r>
              <a:rPr lang="de-DE" sz="100"/>
              <a:t> </a:t>
            </a:r>
            <a:endParaRPr lang="de-DE" sz="100" dirty="0"/>
          </a:p>
        </p:txBody>
      </p:sp>
      <p:pic>
        <p:nvPicPr>
          <p:cNvPr id="36" name="Grafik 35"/>
          <p:cNvPicPr>
            <a:picLocks noChangeAspect="1"/>
          </p:cNvPicPr>
          <p:nvPr/>
        </p:nvPicPr>
        <p:blipFill>
          <a:blip r:embed="rId35" cstate="email">
            <a:extLst>
              <a:ext uri="{28A0092B-C50C-407E-A947-70E740481C1C}">
                <a14:useLocalDpi xmlns:a14="http://schemas.microsoft.com/office/drawing/2010/main" xmlns=""/>
              </a:ext>
            </a:extLst>
          </a:blip>
          <a:stretch>
            <a:fillRect/>
          </a:stretch>
        </p:blipFill>
        <p:spPr>
          <a:xfrm>
            <a:off x="8880002" y="336000"/>
            <a:ext cx="3075823" cy="336000"/>
          </a:xfrm>
          <a:prstGeom prst="rect">
            <a:avLst/>
          </a:prstGeom>
        </p:spPr>
      </p:pic>
      <p:grpSp>
        <p:nvGrpSpPr>
          <p:cNvPr id="35" name="Regieanweisung"/>
          <p:cNvGrpSpPr/>
          <p:nvPr/>
        </p:nvGrpSpPr>
        <p:grpSpPr>
          <a:xfrm>
            <a:off x="-2544000" y="-468000"/>
            <a:ext cx="15600000" cy="7794000"/>
            <a:chOff x="-1908000" y="-468000"/>
            <a:chExt cx="11700000" cy="7794000"/>
          </a:xfrm>
        </p:grpSpPr>
        <p:grpSp>
          <p:nvGrpSpPr>
            <p:cNvPr id="39" name="Hilfslinien // oben"/>
            <p:cNvGrpSpPr/>
            <p:nvPr userDrawn="1"/>
          </p:nvGrpSpPr>
          <p:grpSpPr>
            <a:xfrm>
              <a:off x="181957" y="-468000"/>
              <a:ext cx="8780150" cy="360000"/>
              <a:chOff x="181957" y="-468000"/>
              <a:chExt cx="8780150" cy="360000"/>
            </a:xfrm>
          </p:grpSpPr>
          <p:sp>
            <p:nvSpPr>
              <p:cNvPr id="60" name="Linientext 12,00 // oben"/>
              <p:cNvSpPr txBox="1"/>
              <p:nvPr userDrawn="1"/>
            </p:nvSpPr>
            <p:spPr>
              <a:xfrm>
                <a:off x="217957"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12,19</a:t>
                </a:r>
              </a:p>
              <a:p>
                <a:pPr algn="l">
                  <a:lnSpc>
                    <a:spcPct val="100000"/>
                  </a:lnSpc>
                </a:pPr>
                <a:r>
                  <a:rPr lang="de-DE" sz="800" dirty="0">
                    <a:solidFill>
                      <a:schemeClr val="tx1"/>
                    </a:solidFill>
                    <a:latin typeface="+mn-lt"/>
                  </a:rPr>
                  <a:t>00,50 </a:t>
                </a:r>
                <a:r>
                  <a:rPr lang="de-DE" sz="800" baseline="0" dirty="0">
                    <a:solidFill>
                      <a:schemeClr val="tx1"/>
                    </a:solidFill>
                    <a:latin typeface="+mn-lt"/>
                  </a:rPr>
                  <a:t>cm</a:t>
                </a:r>
                <a:endParaRPr lang="de-DE" sz="800" dirty="0">
                  <a:solidFill>
                    <a:schemeClr val="tx1"/>
                  </a:solidFill>
                  <a:latin typeface="+mn-lt"/>
                </a:endParaRPr>
              </a:p>
            </p:txBody>
          </p:sp>
          <p:cxnSp>
            <p:nvCxnSpPr>
              <p:cNvPr id="61" name="Hilfslinie 12,00 // oben"/>
              <p:cNvCxnSpPr/>
              <p:nvPr userDrawn="1"/>
            </p:nvCxnSpPr>
            <p:spPr>
              <a:xfrm flipV="1">
                <a:off x="18195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2" name="Linientext 11,90 // oben"/>
              <p:cNvSpPr txBox="1"/>
              <p:nvPr userDrawn="1"/>
            </p:nvSpPr>
            <p:spPr>
              <a:xfrm>
                <a:off x="8385444"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12,20</a:t>
                </a:r>
              </a:p>
              <a:p>
                <a:pPr algn="r">
                  <a:lnSpc>
                    <a:spcPct val="100000"/>
                  </a:lnSpc>
                </a:pPr>
                <a:r>
                  <a:rPr lang="de-DE" sz="800" dirty="0">
                    <a:solidFill>
                      <a:schemeClr val="tx1"/>
                    </a:solidFill>
                    <a:latin typeface="+mn-lt"/>
                  </a:rPr>
                  <a:t>cm 24,90</a:t>
                </a:r>
              </a:p>
            </p:txBody>
          </p:sp>
          <p:cxnSp>
            <p:nvCxnSpPr>
              <p:cNvPr id="63" name="Hilfslinie 11,90 // oben"/>
              <p:cNvCxnSpPr/>
              <p:nvPr userDrawn="1"/>
            </p:nvCxnSpPr>
            <p:spPr>
              <a:xfrm flipV="1">
                <a:off x="896210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Hilfslinien // unten"/>
            <p:cNvGrpSpPr/>
            <p:nvPr userDrawn="1"/>
          </p:nvGrpSpPr>
          <p:grpSpPr>
            <a:xfrm>
              <a:off x="181957" y="6966000"/>
              <a:ext cx="8780150" cy="360000"/>
              <a:chOff x="181957" y="6966000"/>
              <a:chExt cx="8780150" cy="360000"/>
            </a:xfrm>
          </p:grpSpPr>
          <p:sp>
            <p:nvSpPr>
              <p:cNvPr id="56" name="Linientext 12,00 // unten"/>
              <p:cNvSpPr txBox="1"/>
              <p:nvPr userDrawn="1"/>
            </p:nvSpPr>
            <p:spPr>
              <a:xfrm>
                <a:off x="217957"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00,50 </a:t>
                </a:r>
                <a:r>
                  <a:rPr lang="de-DE" sz="800" baseline="0" dirty="0">
                    <a:solidFill>
                      <a:schemeClr val="tx1"/>
                    </a:solidFill>
                    <a:latin typeface="+mn-lt"/>
                  </a:rPr>
                  <a:t>cm</a:t>
                </a:r>
              </a:p>
              <a:p>
                <a:pPr algn="l">
                  <a:lnSpc>
                    <a:spcPct val="100000"/>
                  </a:lnSpc>
                </a:pPr>
                <a:r>
                  <a:rPr lang="de-DE" sz="800" baseline="0" dirty="0">
                    <a:solidFill>
                      <a:schemeClr val="tx1"/>
                    </a:solidFill>
                    <a:latin typeface="+mn-lt"/>
                  </a:rPr>
                  <a:t>12,19</a:t>
                </a:r>
                <a:endParaRPr lang="de-DE" sz="800" dirty="0">
                  <a:solidFill>
                    <a:schemeClr val="tx1"/>
                  </a:solidFill>
                  <a:latin typeface="+mn-lt"/>
                </a:endParaRPr>
              </a:p>
            </p:txBody>
          </p:sp>
          <p:cxnSp>
            <p:nvCxnSpPr>
              <p:cNvPr id="57" name="Hilfslinie 12,00 // unten"/>
              <p:cNvCxnSpPr/>
              <p:nvPr userDrawn="1"/>
            </p:nvCxnSpPr>
            <p:spPr>
              <a:xfrm flipV="1">
                <a:off x="18195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8" name="Linientext 11,90 // unten"/>
              <p:cNvSpPr txBox="1"/>
              <p:nvPr userDrawn="1"/>
            </p:nvSpPr>
            <p:spPr>
              <a:xfrm>
                <a:off x="8385444"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cm 24,90</a:t>
                </a:r>
              </a:p>
              <a:p>
                <a:pPr algn="r">
                  <a:lnSpc>
                    <a:spcPct val="100000"/>
                  </a:lnSpc>
                </a:pPr>
                <a:r>
                  <a:rPr lang="de-DE" sz="800" dirty="0">
                    <a:solidFill>
                      <a:schemeClr val="tx1"/>
                    </a:solidFill>
                    <a:latin typeface="+mn-lt"/>
                  </a:rPr>
                  <a:t>12,20</a:t>
                </a:r>
              </a:p>
            </p:txBody>
          </p:sp>
          <p:cxnSp>
            <p:nvCxnSpPr>
              <p:cNvPr id="59" name="Hilfslinie 11,90 // unten"/>
              <p:cNvCxnSpPr/>
              <p:nvPr userDrawn="1"/>
            </p:nvCxnSpPr>
            <p:spPr>
              <a:xfrm flipV="1">
                <a:off x="896210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Hilfslinien // rechts"/>
            <p:cNvGrpSpPr/>
            <p:nvPr userDrawn="1"/>
          </p:nvGrpSpPr>
          <p:grpSpPr>
            <a:xfrm>
              <a:off x="9252000" y="237202"/>
              <a:ext cx="540000" cy="6102435"/>
              <a:chOff x="9252000" y="237202"/>
              <a:chExt cx="540000" cy="6102435"/>
            </a:xfrm>
          </p:grpSpPr>
          <p:sp>
            <p:nvSpPr>
              <p:cNvPr id="50" name="Linientext 06,00 // rechts"/>
              <p:cNvSpPr txBox="1"/>
              <p:nvPr userDrawn="1"/>
            </p:nvSpPr>
            <p:spPr>
              <a:xfrm>
                <a:off x="9252000" y="27199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0,50 cm</a:t>
                </a:r>
              </a:p>
              <a:p>
                <a:pPr algn="l">
                  <a:lnSpc>
                    <a:spcPct val="100000"/>
                  </a:lnSpc>
                </a:pPr>
                <a:r>
                  <a:rPr lang="de-DE" sz="800" dirty="0">
                    <a:solidFill>
                      <a:schemeClr val="tx1"/>
                    </a:solidFill>
                    <a:latin typeface="+mn-lt"/>
                  </a:rPr>
                  <a:t>6,64</a:t>
                </a:r>
              </a:p>
            </p:txBody>
          </p:sp>
          <p:cxnSp>
            <p:nvCxnSpPr>
              <p:cNvPr id="51" name="Hilfslinie 06,00 // rechts"/>
              <p:cNvCxnSpPr/>
              <p:nvPr userDrawn="1"/>
            </p:nvCxnSpPr>
            <p:spPr>
              <a:xfrm flipH="1">
                <a:off x="9252000" y="23720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2" name="Linientext 03,70 // rechts"/>
              <p:cNvSpPr txBox="1"/>
              <p:nvPr userDrawn="1"/>
            </p:nvSpPr>
            <p:spPr>
              <a:xfrm>
                <a:off x="9252000" y="1427294"/>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02,9 cm</a:t>
                </a:r>
              </a:p>
              <a:p>
                <a:pPr algn="l">
                  <a:lnSpc>
                    <a:spcPct val="100000"/>
                  </a:lnSpc>
                </a:pPr>
                <a:r>
                  <a:rPr lang="de-DE" sz="800" dirty="0">
                    <a:solidFill>
                      <a:schemeClr val="tx1"/>
                    </a:solidFill>
                    <a:latin typeface="+mn-lt"/>
                  </a:rPr>
                  <a:t>04,24</a:t>
                </a:r>
              </a:p>
            </p:txBody>
          </p:sp>
          <p:cxnSp>
            <p:nvCxnSpPr>
              <p:cNvPr id="53" name="Hilfslinie 03,70 // rechts"/>
              <p:cNvCxnSpPr/>
              <p:nvPr userDrawn="1"/>
            </p:nvCxnSpPr>
            <p:spPr>
              <a:xfrm flipH="1">
                <a:off x="9252000" y="138958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4" name="Linientext 08,60 // rechts"/>
              <p:cNvSpPr txBox="1"/>
              <p:nvPr userDrawn="1"/>
            </p:nvSpPr>
            <p:spPr>
              <a:xfrm>
                <a:off x="9252000" y="594221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endParaRPr lang="de-DE" sz="800" dirty="0">
                  <a:solidFill>
                    <a:schemeClr val="tx1"/>
                  </a:solidFill>
                  <a:latin typeface="+mn-lt"/>
                </a:endParaRPr>
              </a:p>
              <a:p>
                <a:pPr algn="l">
                  <a:lnSpc>
                    <a:spcPct val="100000"/>
                  </a:lnSpc>
                </a:pPr>
                <a:r>
                  <a:rPr lang="de-DE" sz="800" dirty="0">
                    <a:solidFill>
                      <a:schemeClr val="tx1"/>
                    </a:solidFill>
                    <a:latin typeface="+mn-lt"/>
                  </a:rPr>
                  <a:t>6,07</a:t>
                </a:r>
              </a:p>
              <a:p>
                <a:pPr algn="l">
                  <a:lnSpc>
                    <a:spcPct val="100000"/>
                  </a:lnSpc>
                </a:pPr>
                <a:r>
                  <a:rPr lang="de-DE" sz="800" dirty="0">
                    <a:solidFill>
                      <a:schemeClr val="tx1"/>
                    </a:solidFill>
                    <a:latin typeface="+mn-lt"/>
                  </a:rPr>
                  <a:t>13,2 cm</a:t>
                </a:r>
              </a:p>
            </p:txBody>
          </p:sp>
          <p:cxnSp>
            <p:nvCxnSpPr>
              <p:cNvPr id="55" name="Hilfslinie 08,60 // rechts"/>
              <p:cNvCxnSpPr/>
              <p:nvPr userDrawn="1"/>
            </p:nvCxnSpPr>
            <p:spPr>
              <a:xfrm flipH="1">
                <a:off x="9252000" y="633963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Regieanweisung"/>
            <p:cNvGrpSpPr/>
            <p:nvPr userDrawn="1"/>
          </p:nvGrpSpPr>
          <p:grpSpPr>
            <a:xfrm>
              <a:off x="-1908000" y="-468000"/>
              <a:ext cx="9720000" cy="5527665"/>
              <a:chOff x="-1908000" y="-468000"/>
              <a:chExt cx="9720000" cy="5527665"/>
            </a:xfrm>
          </p:grpSpPr>
          <p:sp>
            <p:nvSpPr>
              <p:cNvPr id="47" name="Listenebenen"/>
              <p:cNvSpPr txBox="1"/>
              <p:nvPr userDrawn="1"/>
            </p:nvSpPr>
            <p:spPr>
              <a:xfrm rot="10800000" flipH="1" flipV="1">
                <a:off x="-1908000" y="4339665"/>
                <a:ext cx="1800000" cy="72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de-DE" sz="900" baseline="0" dirty="0">
                    <a:solidFill>
                      <a:schemeClr val="tx1"/>
                    </a:solidFill>
                    <a:latin typeface="+mn-lt"/>
                  </a:rPr>
                  <a:t>Change </a:t>
                </a:r>
                <a:r>
                  <a:rPr lang="de-DE" sz="900" baseline="0" dirty="0" err="1">
                    <a:solidFill>
                      <a:schemeClr val="tx1"/>
                    </a:solidFill>
                    <a:latin typeface="+mn-lt"/>
                  </a:rPr>
                  <a:t>text</a:t>
                </a:r>
                <a:r>
                  <a:rPr lang="de-DE" sz="900" baseline="0" dirty="0">
                    <a:solidFill>
                      <a:schemeClr val="tx1"/>
                    </a:solidFill>
                    <a:latin typeface="+mn-lt"/>
                  </a:rPr>
                  <a:t> </a:t>
                </a:r>
                <a:r>
                  <a:rPr lang="de-DE" sz="900" baseline="0" dirty="0" err="1">
                    <a:solidFill>
                      <a:schemeClr val="tx1"/>
                    </a:solidFill>
                    <a:latin typeface="+mn-lt"/>
                  </a:rPr>
                  <a:t>level</a:t>
                </a:r>
                <a:r>
                  <a:rPr lang="de-DE" sz="900" baseline="0" dirty="0">
                    <a:solidFill>
                      <a:schemeClr val="tx1"/>
                    </a:solidFill>
                    <a:latin typeface="+mn-lt"/>
                  </a:rPr>
                  <a:t>: </a:t>
                </a:r>
                <a:br>
                  <a:rPr lang="de-DE" sz="900" baseline="0" dirty="0">
                    <a:solidFill>
                      <a:schemeClr val="tx1"/>
                    </a:solidFill>
                    <a:latin typeface="+mn-lt"/>
                  </a:rPr>
                </a:br>
                <a:r>
                  <a:rPr lang="de-DE" sz="900" b="1" baseline="0" dirty="0">
                    <a:solidFill>
                      <a:schemeClr val="tx1"/>
                    </a:solidFill>
                    <a:latin typeface="+mn-lt"/>
                  </a:rPr>
                  <a:t>Home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paragraph</a:t>
                </a:r>
                <a:r>
                  <a:rPr lang="de-DE" sz="900" b="1" baseline="0" dirty="0">
                    <a:solidFill>
                      <a:schemeClr val="tx1"/>
                    </a:solidFill>
                    <a:latin typeface="+mn-lt"/>
                  </a:rPr>
                  <a:t>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increase</a:t>
                </a:r>
                <a:r>
                  <a:rPr lang="de-DE" sz="900" b="1" baseline="0" dirty="0">
                    <a:solidFill>
                      <a:schemeClr val="tx1"/>
                    </a:solidFill>
                    <a:latin typeface="+mn-lt"/>
                  </a:rPr>
                  <a:t>/</a:t>
                </a:r>
                <a:r>
                  <a:rPr lang="de-DE" sz="900" b="1" baseline="0" dirty="0" err="1">
                    <a:solidFill>
                      <a:schemeClr val="tx1"/>
                    </a:solidFill>
                    <a:latin typeface="+mn-lt"/>
                  </a:rPr>
                  <a:t>reduce</a:t>
                </a:r>
                <a:r>
                  <a:rPr lang="de-DE" sz="900" b="1" baseline="0" dirty="0">
                    <a:solidFill>
                      <a:schemeClr val="tx1"/>
                    </a:solidFill>
                    <a:latin typeface="+mn-lt"/>
                  </a:rPr>
                  <a:t> </a:t>
                </a:r>
                <a:r>
                  <a:rPr lang="de-DE" sz="900" b="1" baseline="0" dirty="0" err="1">
                    <a:solidFill>
                      <a:schemeClr val="tx1"/>
                    </a:solidFill>
                    <a:latin typeface="+mn-lt"/>
                  </a:rPr>
                  <a:t>list</a:t>
                </a:r>
                <a:r>
                  <a:rPr lang="de-DE" sz="900" b="1" baseline="0" dirty="0">
                    <a:solidFill>
                      <a:schemeClr val="tx1"/>
                    </a:solidFill>
                    <a:latin typeface="+mn-lt"/>
                  </a:rPr>
                  <a:t> </a:t>
                </a:r>
                <a:r>
                  <a:rPr lang="de-DE" sz="900" b="1" baseline="0" dirty="0" err="1">
                    <a:solidFill>
                      <a:schemeClr val="tx1"/>
                    </a:solidFill>
                    <a:latin typeface="+mn-lt"/>
                  </a:rPr>
                  <a:t>level</a:t>
                </a:r>
                <a:endParaRPr lang="de-DE" sz="900" b="1" baseline="0" dirty="0">
                  <a:solidFill>
                    <a:schemeClr val="tx1"/>
                  </a:solidFill>
                  <a:latin typeface="+mn-lt"/>
                </a:endParaRPr>
              </a:p>
            </p:txBody>
          </p:sp>
          <p:sp>
            <p:nvSpPr>
              <p:cNvPr id="48" name="Führungslinien"/>
              <p:cNvSpPr txBox="1"/>
              <p:nvPr userDrawn="1"/>
            </p:nvSpPr>
            <p:spPr>
              <a:xfrm rot="10800000" flipH="1" flipV="1">
                <a:off x="1548000" y="-468000"/>
                <a:ext cx="626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chemeClr val="tx1"/>
                    </a:solidFill>
                    <a:effectLst/>
                    <a:uLnTx/>
                    <a:uFillTx/>
                    <a:latin typeface="+mn-lt"/>
                    <a:ea typeface="+mn-ea"/>
                    <a:cs typeface="+mn-cs"/>
                  </a:rPr>
                  <a:t>Display </a:t>
                </a:r>
                <a:r>
                  <a:rPr kumimoji="0" lang="de-DE" sz="900" b="0" i="0" u="none" strike="noStrike" kern="1200" cap="none" spc="0" normalizeH="0" baseline="0" noProof="0" dirty="0" err="1">
                    <a:ln>
                      <a:noFill/>
                    </a:ln>
                    <a:solidFill>
                      <a:schemeClr val="tx1"/>
                    </a:solidFill>
                    <a:effectLst/>
                    <a:uLnTx/>
                    <a:uFillTx/>
                    <a:latin typeface="+mn-lt"/>
                    <a:ea typeface="+mn-ea"/>
                    <a:cs typeface="+mn-cs"/>
                  </a:rPr>
                  <a:t>auxiliary</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lines</a:t>
                </a:r>
                <a:r>
                  <a:rPr kumimoji="0" lang="de-DE" sz="900" b="0" i="0" u="none" strike="noStrike" kern="1200" cap="none" spc="0" normalizeH="0" baseline="0" noProof="0" dirty="0">
                    <a:ln>
                      <a:noFill/>
                    </a:ln>
                    <a:solidFill>
                      <a:schemeClr val="tx1"/>
                    </a:solidFill>
                    <a:effectLst/>
                    <a:uLnTx/>
                    <a:uFillTx/>
                    <a:latin typeface="+mn-lt"/>
                    <a:ea typeface="+mn-ea"/>
                    <a:cs typeface="+mn-cs"/>
                  </a:rPr>
                  <a:t>:</a:t>
                </a:r>
                <a:br>
                  <a:rPr kumimoji="0" lang="de-DE" sz="900" b="0" i="0" u="none" strike="noStrike" kern="1200" cap="none" spc="0" normalizeH="0" baseline="0" noProof="0" dirty="0">
                    <a:ln>
                      <a:noFill/>
                    </a:ln>
                    <a:solidFill>
                      <a:schemeClr val="tx1"/>
                    </a:solidFill>
                    <a:effectLst/>
                    <a:uLnTx/>
                    <a:uFillTx/>
                    <a:latin typeface="+mn-lt"/>
                    <a:ea typeface="+mn-ea"/>
                    <a:cs typeface="+mn-cs"/>
                  </a:rPr>
                </a:br>
                <a:r>
                  <a:rPr kumimoji="0" lang="de-DE" sz="900" b="1" i="0" u="none" strike="noStrike" kern="1200" cap="none" spc="0" normalizeH="0" baseline="0" noProof="0" dirty="0" err="1">
                    <a:ln>
                      <a:noFill/>
                    </a:ln>
                    <a:solidFill>
                      <a:schemeClr val="tx1"/>
                    </a:solidFill>
                    <a:effectLst/>
                    <a:uLnTx/>
                    <a:uFillTx/>
                    <a:latin typeface="+mn-lt"/>
                    <a:ea typeface="+mn-ea"/>
                    <a:cs typeface="+mn-cs"/>
                  </a:rPr>
                  <a:t>view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1" i="0" u="none" strike="noStrike" kern="1200" cap="none" spc="0" normalizeH="0" baseline="0" noProof="0" dirty="0" err="1">
                    <a:ln>
                      <a:noFill/>
                    </a:ln>
                    <a:solidFill>
                      <a:schemeClr val="tx1"/>
                    </a:solidFill>
                    <a:effectLst/>
                    <a:uLnTx/>
                    <a:uFillTx/>
                    <a:latin typeface="+mn-lt"/>
                    <a:ea typeface="+mn-ea"/>
                    <a:cs typeface="+mn-cs"/>
                  </a:rPr>
                  <a:t>show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 Check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leading</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a:t>
                </a:r>
                <a:r>
                  <a:rPr kumimoji="0" lang="de-DE" sz="900" b="0" i="0" u="none" strike="noStrike" kern="1200" cap="none" spc="0" normalizeH="0" baseline="0" noProof="0" dirty="0">
                    <a:ln>
                      <a:noFill/>
                    </a:ln>
                    <a:solidFill>
                      <a:schemeClr val="tx1"/>
                    </a:solidFill>
                    <a:effectLst/>
                    <a:uLnTx/>
                    <a:uFillTx/>
                    <a:latin typeface="+mn-lt"/>
                    <a:ea typeface="+mn-ea"/>
                    <a:cs typeface="+mn-cs"/>
                  </a:rPr>
                  <a:t> </a:t>
                </a:r>
              </a:p>
            </p:txBody>
          </p:sp>
          <p:sp>
            <p:nvSpPr>
              <p:cNvPr id="49" name="Zurücksetzen // Layoutwechsel"/>
              <p:cNvSpPr txBox="1"/>
              <p:nvPr userDrawn="1"/>
            </p:nvSpPr>
            <p:spPr>
              <a:xfrm rot="10800000" flipH="1" flipV="1">
                <a:off x="-1908000" y="2204865"/>
                <a:ext cx="1800000" cy="1268413"/>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US" sz="900" b="0" baseline="0" dirty="0">
                    <a:solidFill>
                      <a:schemeClr val="tx1"/>
                    </a:solidFill>
                    <a:latin typeface="+mn-lt"/>
                  </a:rPr>
                  <a:t>Turn slide into original form:</a:t>
                </a:r>
              </a:p>
              <a:p>
                <a:pPr indent="0" algn="r">
                  <a:lnSpc>
                    <a:spcPct val="100000"/>
                  </a:lnSpc>
                  <a:spcBef>
                    <a:spcPts val="0"/>
                  </a:spcBef>
                  <a:spcAft>
                    <a:spcPts val="0"/>
                  </a:spcAft>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layout</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reset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r>
                  <a:rPr lang="de-DE" sz="900" b="0" baseline="0" dirty="0">
                    <a:solidFill>
                      <a:schemeClr val="tx1"/>
                    </a:solidFill>
                    <a:latin typeface="+mn-lt"/>
                  </a:rPr>
                  <a:t>Wechsel des Folienlayouts </a:t>
                </a:r>
                <a:br>
                  <a:rPr lang="de-DE" sz="900" b="0" baseline="0" dirty="0">
                    <a:solidFill>
                      <a:schemeClr val="tx1"/>
                    </a:solidFill>
                    <a:latin typeface="+mn-lt"/>
                  </a:rPr>
                </a:br>
                <a:r>
                  <a:rPr lang="de-DE" sz="900" b="0" baseline="0" dirty="0">
                    <a:solidFill>
                      <a:schemeClr val="tx1"/>
                    </a:solidFill>
                    <a:latin typeface="+mn-lt"/>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slide</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layout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p:txBody>
          </p:sp>
        </p:grpSp>
        <p:grpSp>
          <p:nvGrpSpPr>
            <p:cNvPr id="43" name="Hilfslinien // links"/>
            <p:cNvGrpSpPr/>
            <p:nvPr userDrawn="1"/>
          </p:nvGrpSpPr>
          <p:grpSpPr>
            <a:xfrm>
              <a:off x="-468000" y="238647"/>
              <a:ext cx="360000" cy="6098948"/>
              <a:chOff x="-468000" y="238647"/>
              <a:chExt cx="360000" cy="6098948"/>
            </a:xfrm>
          </p:grpSpPr>
          <p:cxnSp>
            <p:nvCxnSpPr>
              <p:cNvPr id="44" name="Hilfslinie 06,00 // links"/>
              <p:cNvCxnSpPr/>
              <p:nvPr userDrawn="1"/>
            </p:nvCxnSpPr>
            <p:spPr>
              <a:xfrm flipH="1">
                <a:off x="-468000" y="1390554"/>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Hilfslinie 08,60 // links"/>
              <p:cNvCxnSpPr/>
              <p:nvPr userDrawn="1"/>
            </p:nvCxnSpPr>
            <p:spPr>
              <a:xfrm flipH="1">
                <a:off x="-468000" y="6337595"/>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Hilfslinie 06,00 // links"/>
              <p:cNvCxnSpPr/>
              <p:nvPr userDrawn="1"/>
            </p:nvCxnSpPr>
            <p:spPr>
              <a:xfrm flipH="1">
                <a:off x="-468000" y="23864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6636586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Lst>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600"/>
        </a:spcAft>
        <a:buFontTx/>
        <a:buBlip>
          <a:blip r:embed="rId33"/>
        </a:buBlip>
        <a:defRPr sz="18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600"/>
        </a:spcAft>
        <a:buFontTx/>
        <a:buBlip>
          <a:blip r:embed="rId34"/>
        </a:buBlip>
        <a:defRPr sz="1800" kern="120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600"/>
        </a:spcAft>
        <a:buClr>
          <a:schemeClr val="tx1"/>
        </a:buClr>
        <a:buFont typeface="+mj-lt"/>
        <a:buAutoNum type="arabicPeriod"/>
        <a:defRPr sz="18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40000" y="0"/>
            <a:ext cx="8352000" cy="912000"/>
          </a:xfrm>
          <a:prstGeom prst="rect">
            <a:avLst/>
          </a:prstGeom>
        </p:spPr>
        <p:txBody>
          <a:bodyPr vert="horz" lIns="0" tIns="54000" rIns="0" bIns="0" rtlCol="0" anchor="ctr">
            <a:normAutofit/>
          </a:bodyPr>
          <a:lstStyle/>
          <a:p>
            <a:r>
              <a:rPr lang="en-US" dirty="0"/>
              <a:t>This is a long headline</a:t>
            </a:r>
            <a:endParaRPr lang="de-DE" dirty="0"/>
          </a:p>
        </p:txBody>
      </p:sp>
      <p:sp>
        <p:nvSpPr>
          <p:cNvPr id="3" name="Textplatzhalter 2"/>
          <p:cNvSpPr>
            <a:spLocks noGrp="1"/>
          </p:cNvSpPr>
          <p:nvPr>
            <p:ph type="body" idx="1"/>
          </p:nvPr>
        </p:nvSpPr>
        <p:spPr>
          <a:xfrm>
            <a:off x="240000" y="1392000"/>
            <a:ext cx="11712000" cy="4944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p:ph type="dt" sz="half" idx="2"/>
          </p:nvPr>
        </p:nvSpPr>
        <p:spPr>
          <a:xfrm>
            <a:off x="240000" y="6480000"/>
            <a:ext cx="3120000" cy="192000"/>
          </a:xfrm>
          <a:prstGeom prst="rect">
            <a:avLst/>
          </a:prstGeom>
        </p:spPr>
        <p:txBody>
          <a:bodyPr vert="horz" lIns="0" tIns="0" rIns="0" bIns="0" rtlCol="0" anchor="ctr">
            <a:noAutofit/>
          </a:bodyPr>
          <a:lstStyle>
            <a:lvl1pPr algn="l">
              <a:defRPr sz="800">
                <a:solidFill>
                  <a:schemeClr val="tx1"/>
                </a:solidFill>
              </a:defRPr>
            </a:lvl1pPr>
          </a:lstStyle>
          <a:p>
            <a:fld id="{560BB0FC-3A8E-419A-B4F7-637EE512E0EC}" type="datetime1">
              <a:rPr lang="de-DE" smtClean="0"/>
              <a:pPr/>
              <a:t>10.09.2022</a:t>
            </a:fld>
            <a:endParaRPr lang="de-DE" dirty="0"/>
          </a:p>
        </p:txBody>
      </p:sp>
      <p:sp>
        <p:nvSpPr>
          <p:cNvPr id="5" name="Fußzeilenplatzhalter 4"/>
          <p:cNvSpPr>
            <a:spLocks noGrp="1"/>
          </p:cNvSpPr>
          <p:nvPr>
            <p:ph type="ftr" sz="quarter" idx="3"/>
          </p:nvPr>
        </p:nvSpPr>
        <p:spPr>
          <a:xfrm>
            <a:off x="3504000" y="6480000"/>
            <a:ext cx="5184000" cy="192000"/>
          </a:xfrm>
          <a:prstGeom prst="rect">
            <a:avLst/>
          </a:prstGeom>
        </p:spPr>
        <p:txBody>
          <a:bodyPr vert="horz" lIns="0" tIns="0" rIns="0" bIns="0" rtlCol="0" anchor="ctr">
            <a:noAutofit/>
          </a:bodyPr>
          <a:lstStyle>
            <a:lvl1pPr algn="ctr">
              <a:defRPr sz="800">
                <a:solidFill>
                  <a:schemeClr val="tx1"/>
                </a:solidFill>
              </a:defRPr>
            </a:lvl1pPr>
          </a:lstStyle>
          <a:p>
            <a:r>
              <a:rPr lang="nl-NL"/>
              <a:t>Cold In Situ Recycling Project</a:t>
            </a:r>
            <a:endParaRPr lang="de-DE" dirty="0"/>
          </a:p>
        </p:txBody>
      </p:sp>
      <p:sp>
        <p:nvSpPr>
          <p:cNvPr id="6" name="Foliennummernplatzhalter 5"/>
          <p:cNvSpPr>
            <a:spLocks noGrp="1"/>
          </p:cNvSpPr>
          <p:nvPr>
            <p:ph type="sldNum" sz="quarter" idx="4"/>
          </p:nvPr>
        </p:nvSpPr>
        <p:spPr>
          <a:xfrm>
            <a:off x="9120000" y="6480000"/>
            <a:ext cx="2832000" cy="192000"/>
          </a:xfrm>
          <a:prstGeom prst="rect">
            <a:avLst/>
          </a:prstGeom>
        </p:spPr>
        <p:txBody>
          <a:bodyPr vert="horz" lIns="0" tIns="0" rIns="0" bIns="0" rtlCol="0" anchor="ctr">
            <a:noAutofit/>
          </a:bodyPr>
          <a:lstStyle>
            <a:lvl1pPr algn="r">
              <a:defRPr sz="800">
                <a:solidFill>
                  <a:schemeClr val="tx1"/>
                </a:solidFill>
              </a:defRPr>
            </a:lvl1pPr>
          </a:lstStyle>
          <a:p>
            <a:fld id="{24A316AA-10B2-4C10-B44C-E4C1F0DF0499}" type="slidenum">
              <a:rPr lang="de-DE" smtClean="0"/>
              <a:pPr/>
              <a:t>‹#›</a:t>
            </a:fld>
            <a:endParaRPr lang="de-DE" dirty="0"/>
          </a:p>
        </p:txBody>
      </p:sp>
      <p:sp>
        <p:nvSpPr>
          <p:cNvPr id="38" name="Textplatzhalter 8"/>
          <p:cNvSpPr txBox="1">
            <a:spLocks/>
          </p:cNvSpPr>
          <p:nvPr/>
        </p:nvSpPr>
        <p:spPr>
          <a:xfrm>
            <a:off x="0" y="984000"/>
            <a:ext cx="12192000" cy="72000"/>
          </a:xfrm>
          <a:prstGeom prst="rect">
            <a:avLst/>
          </a:prstGeom>
          <a:solidFill>
            <a:schemeClr val="tx2"/>
          </a:solidFill>
        </p:spPr>
        <p:txBody>
          <a:bodyPr lIns="9180000"/>
          <a:lstStyle>
            <a:lvl1pPr marL="0" indent="0" algn="l" defTabSz="914400" rtl="0" eaLnBrk="1" latinLnBrk="0" hangingPunct="1">
              <a:lnSpc>
                <a:spcPct val="100000"/>
              </a:lnSpc>
              <a:spcBef>
                <a:spcPts val="0"/>
              </a:spcBef>
              <a:spcAft>
                <a:spcPts val="1200"/>
              </a:spcAft>
              <a:buFont typeface="Arial" panose="020B0604020202020204" pitchFamily="34" charset="0"/>
              <a:buNone/>
              <a:defRPr sz="100" b="1"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00" kern="1200">
                <a:solidFill>
                  <a:schemeClr val="bg1"/>
                </a:solidFill>
                <a:latin typeface="+mn-lt"/>
                <a:ea typeface="+mn-ea"/>
                <a:cs typeface="+mn-cs"/>
              </a:defRPr>
            </a:lvl2pPr>
            <a:lvl3pPr marL="360000" indent="-360000" algn="l" defTabSz="914400" rtl="0" eaLnBrk="1" latinLnBrk="0" hangingPunct="1">
              <a:lnSpc>
                <a:spcPct val="100000"/>
              </a:lnSpc>
              <a:spcBef>
                <a:spcPts val="0"/>
              </a:spcBef>
              <a:spcAft>
                <a:spcPts val="600"/>
              </a:spcAft>
              <a:buFontTx/>
              <a:buBlip>
                <a:blip r:embed="rId34"/>
              </a:buBlip>
              <a:defRPr sz="100" kern="1200">
                <a:solidFill>
                  <a:schemeClr val="bg1"/>
                </a:solidFill>
                <a:latin typeface="+mn-lt"/>
                <a:ea typeface="+mn-ea"/>
                <a:cs typeface="+mn-cs"/>
              </a:defRPr>
            </a:lvl3pPr>
            <a:lvl4pPr marL="720000" indent="-360000" algn="l" defTabSz="914400" rtl="0" eaLnBrk="1" latinLnBrk="0" hangingPunct="1">
              <a:lnSpc>
                <a:spcPct val="100000"/>
              </a:lnSpc>
              <a:spcBef>
                <a:spcPts val="0"/>
              </a:spcBef>
              <a:spcAft>
                <a:spcPts val="600"/>
              </a:spcAft>
              <a:buFontTx/>
              <a:buBlip>
                <a:blip r:embed="rId35"/>
              </a:buBlip>
              <a:defRPr sz="100" kern="1200">
                <a:solidFill>
                  <a:schemeClr val="bg1"/>
                </a:solidFill>
                <a:latin typeface="+mn-lt"/>
                <a:ea typeface="+mn-ea"/>
                <a:cs typeface="+mn-cs"/>
              </a:defRPr>
            </a:lvl4pPr>
            <a:lvl5pPr marL="1080000" indent="-360000" algn="l" defTabSz="914400" rtl="0" eaLnBrk="1" latinLnBrk="0" hangingPunct="1">
              <a:lnSpc>
                <a:spcPct val="100000"/>
              </a:lnSpc>
              <a:spcBef>
                <a:spcPts val="0"/>
              </a:spcBef>
              <a:spcAft>
                <a:spcPts val="600"/>
              </a:spcAft>
              <a:buClr>
                <a:schemeClr val="tx1"/>
              </a:buClr>
              <a:buFont typeface="Symbol" panose="05050102010706020507" pitchFamily="18" charset="2"/>
              <a:buChar char="-"/>
              <a:defRPr sz="100" kern="1200">
                <a:solidFill>
                  <a:schemeClr val="bg1"/>
                </a:solidFill>
                <a:latin typeface="+mn-lt"/>
                <a:ea typeface="+mn-ea"/>
                <a:cs typeface="+mn-cs"/>
              </a:defRPr>
            </a:lvl5pPr>
            <a:lvl6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6pPr>
            <a:lvl7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7pPr>
            <a:lvl8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8pPr>
            <a:lvl9pPr marL="360000" indent="-360000" algn="l" defTabSz="914400" rtl="0" eaLnBrk="1" latinLnBrk="0" hangingPunct="1">
              <a:lnSpc>
                <a:spcPct val="100000"/>
              </a:lnSpc>
              <a:spcBef>
                <a:spcPts val="0"/>
              </a:spcBef>
              <a:buFont typeface="+mj-lt"/>
              <a:buAutoNum type="arabicPeriod"/>
              <a:defRPr sz="100" kern="1200">
                <a:solidFill>
                  <a:schemeClr val="bg1"/>
                </a:solidFill>
                <a:latin typeface="+mn-lt"/>
                <a:ea typeface="+mn-ea"/>
                <a:cs typeface="+mn-cs"/>
              </a:defRPr>
            </a:lvl9pPr>
          </a:lstStyle>
          <a:p>
            <a:r>
              <a:rPr lang="de-DE" sz="100"/>
              <a:t> </a:t>
            </a:r>
            <a:endParaRPr lang="de-DE" sz="100" dirty="0"/>
          </a:p>
        </p:txBody>
      </p:sp>
      <p:pic>
        <p:nvPicPr>
          <p:cNvPr id="36" name="Grafik 35"/>
          <p:cNvPicPr>
            <a:picLocks noChangeAspect="1"/>
          </p:cNvPicPr>
          <p:nvPr/>
        </p:nvPicPr>
        <p:blipFill>
          <a:blip r:embed="rId36" cstate="email">
            <a:extLst>
              <a:ext uri="{28A0092B-C50C-407E-A947-70E740481C1C}">
                <a14:useLocalDpi xmlns:a14="http://schemas.microsoft.com/office/drawing/2010/main" xmlns=""/>
              </a:ext>
            </a:extLst>
          </a:blip>
          <a:stretch>
            <a:fillRect/>
          </a:stretch>
        </p:blipFill>
        <p:spPr>
          <a:xfrm>
            <a:off x="8880002" y="336000"/>
            <a:ext cx="3075823" cy="336000"/>
          </a:xfrm>
          <a:prstGeom prst="rect">
            <a:avLst/>
          </a:prstGeom>
        </p:spPr>
      </p:pic>
      <p:grpSp>
        <p:nvGrpSpPr>
          <p:cNvPr id="35" name="Regieanweisung"/>
          <p:cNvGrpSpPr/>
          <p:nvPr/>
        </p:nvGrpSpPr>
        <p:grpSpPr>
          <a:xfrm>
            <a:off x="-2544000" y="-468000"/>
            <a:ext cx="15600000" cy="7794000"/>
            <a:chOff x="-1908000" y="-468000"/>
            <a:chExt cx="11700000" cy="7794000"/>
          </a:xfrm>
        </p:grpSpPr>
        <p:grpSp>
          <p:nvGrpSpPr>
            <p:cNvPr id="39" name="Hilfslinien // oben"/>
            <p:cNvGrpSpPr/>
            <p:nvPr userDrawn="1"/>
          </p:nvGrpSpPr>
          <p:grpSpPr>
            <a:xfrm>
              <a:off x="181957" y="-468000"/>
              <a:ext cx="8780150" cy="360000"/>
              <a:chOff x="181957" y="-468000"/>
              <a:chExt cx="8780150" cy="360000"/>
            </a:xfrm>
          </p:grpSpPr>
          <p:sp>
            <p:nvSpPr>
              <p:cNvPr id="60" name="Linientext 12,00 // oben"/>
              <p:cNvSpPr txBox="1"/>
              <p:nvPr userDrawn="1"/>
            </p:nvSpPr>
            <p:spPr>
              <a:xfrm>
                <a:off x="217957"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12,19</a:t>
                </a:r>
              </a:p>
              <a:p>
                <a:pPr algn="l">
                  <a:lnSpc>
                    <a:spcPct val="100000"/>
                  </a:lnSpc>
                </a:pPr>
                <a:r>
                  <a:rPr lang="de-DE" sz="800" dirty="0">
                    <a:solidFill>
                      <a:schemeClr val="tx1"/>
                    </a:solidFill>
                    <a:latin typeface="+mn-lt"/>
                  </a:rPr>
                  <a:t>00,50 </a:t>
                </a:r>
                <a:r>
                  <a:rPr lang="de-DE" sz="800" baseline="0" dirty="0">
                    <a:solidFill>
                      <a:schemeClr val="tx1"/>
                    </a:solidFill>
                    <a:latin typeface="+mn-lt"/>
                  </a:rPr>
                  <a:t>cm</a:t>
                </a:r>
                <a:endParaRPr lang="de-DE" sz="800" dirty="0">
                  <a:solidFill>
                    <a:schemeClr val="tx1"/>
                  </a:solidFill>
                  <a:latin typeface="+mn-lt"/>
                </a:endParaRPr>
              </a:p>
            </p:txBody>
          </p:sp>
          <p:cxnSp>
            <p:nvCxnSpPr>
              <p:cNvPr id="61" name="Hilfslinie 12,00 // oben"/>
              <p:cNvCxnSpPr/>
              <p:nvPr userDrawn="1"/>
            </p:nvCxnSpPr>
            <p:spPr>
              <a:xfrm flipV="1">
                <a:off x="18195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2" name="Linientext 11,90 // oben"/>
              <p:cNvSpPr txBox="1"/>
              <p:nvPr userDrawn="1"/>
            </p:nvSpPr>
            <p:spPr>
              <a:xfrm>
                <a:off x="8385444" y="-46800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12,20</a:t>
                </a:r>
              </a:p>
              <a:p>
                <a:pPr algn="r">
                  <a:lnSpc>
                    <a:spcPct val="100000"/>
                  </a:lnSpc>
                </a:pPr>
                <a:r>
                  <a:rPr lang="de-DE" sz="800" dirty="0">
                    <a:solidFill>
                      <a:schemeClr val="tx1"/>
                    </a:solidFill>
                    <a:latin typeface="+mn-lt"/>
                  </a:rPr>
                  <a:t>cm 24,90</a:t>
                </a:r>
              </a:p>
            </p:txBody>
          </p:sp>
          <p:cxnSp>
            <p:nvCxnSpPr>
              <p:cNvPr id="63" name="Hilfslinie 11,90 // oben"/>
              <p:cNvCxnSpPr/>
              <p:nvPr userDrawn="1"/>
            </p:nvCxnSpPr>
            <p:spPr>
              <a:xfrm flipV="1">
                <a:off x="8962107" y="-468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0" name="Hilfslinien // unten"/>
            <p:cNvGrpSpPr/>
            <p:nvPr userDrawn="1"/>
          </p:nvGrpSpPr>
          <p:grpSpPr>
            <a:xfrm>
              <a:off x="181957" y="6966000"/>
              <a:ext cx="8780150" cy="360000"/>
              <a:chOff x="181957" y="6966000"/>
              <a:chExt cx="8780150" cy="360000"/>
            </a:xfrm>
          </p:grpSpPr>
          <p:sp>
            <p:nvSpPr>
              <p:cNvPr id="56" name="Linientext 12,00 // unten"/>
              <p:cNvSpPr txBox="1"/>
              <p:nvPr userDrawn="1"/>
            </p:nvSpPr>
            <p:spPr>
              <a:xfrm>
                <a:off x="217957"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00,50 </a:t>
                </a:r>
                <a:r>
                  <a:rPr lang="de-DE" sz="800" baseline="0" dirty="0">
                    <a:solidFill>
                      <a:schemeClr val="tx1"/>
                    </a:solidFill>
                    <a:latin typeface="+mn-lt"/>
                  </a:rPr>
                  <a:t>cm</a:t>
                </a:r>
              </a:p>
              <a:p>
                <a:pPr algn="l">
                  <a:lnSpc>
                    <a:spcPct val="100000"/>
                  </a:lnSpc>
                </a:pPr>
                <a:r>
                  <a:rPr lang="de-DE" sz="800" baseline="0" dirty="0">
                    <a:solidFill>
                      <a:schemeClr val="tx1"/>
                    </a:solidFill>
                    <a:latin typeface="+mn-lt"/>
                  </a:rPr>
                  <a:t>12,19</a:t>
                </a:r>
                <a:endParaRPr lang="de-DE" sz="800" dirty="0">
                  <a:solidFill>
                    <a:schemeClr val="tx1"/>
                  </a:solidFill>
                  <a:latin typeface="+mn-lt"/>
                </a:endParaRPr>
              </a:p>
            </p:txBody>
          </p:sp>
          <p:cxnSp>
            <p:nvCxnSpPr>
              <p:cNvPr id="57" name="Hilfslinie 12,00 // unten"/>
              <p:cNvCxnSpPr/>
              <p:nvPr userDrawn="1"/>
            </p:nvCxnSpPr>
            <p:spPr>
              <a:xfrm flipV="1">
                <a:off x="18195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8" name="Linientext 11,90 // unten"/>
              <p:cNvSpPr txBox="1"/>
              <p:nvPr userDrawn="1"/>
            </p:nvSpPr>
            <p:spPr>
              <a:xfrm>
                <a:off x="8385444" y="696600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lnSpc>
                    <a:spcPct val="100000"/>
                  </a:lnSpc>
                </a:pPr>
                <a:r>
                  <a:rPr lang="de-DE" sz="800" dirty="0">
                    <a:solidFill>
                      <a:schemeClr val="tx1"/>
                    </a:solidFill>
                    <a:latin typeface="+mn-lt"/>
                  </a:rPr>
                  <a:t>cm 24,90</a:t>
                </a:r>
              </a:p>
              <a:p>
                <a:pPr algn="r">
                  <a:lnSpc>
                    <a:spcPct val="100000"/>
                  </a:lnSpc>
                </a:pPr>
                <a:r>
                  <a:rPr lang="de-DE" sz="800" dirty="0">
                    <a:solidFill>
                      <a:schemeClr val="tx1"/>
                    </a:solidFill>
                    <a:latin typeface="+mn-lt"/>
                  </a:rPr>
                  <a:t>12,20</a:t>
                </a:r>
              </a:p>
            </p:txBody>
          </p:sp>
          <p:cxnSp>
            <p:nvCxnSpPr>
              <p:cNvPr id="59" name="Hilfslinie 11,90 // unten"/>
              <p:cNvCxnSpPr/>
              <p:nvPr userDrawn="1"/>
            </p:nvCxnSpPr>
            <p:spPr>
              <a:xfrm flipV="1">
                <a:off x="8962107" y="6966000"/>
                <a:ext cx="0" cy="36000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Hilfslinien // rechts"/>
            <p:cNvGrpSpPr/>
            <p:nvPr userDrawn="1"/>
          </p:nvGrpSpPr>
          <p:grpSpPr>
            <a:xfrm>
              <a:off x="9252000" y="237202"/>
              <a:ext cx="540000" cy="6102435"/>
              <a:chOff x="9252000" y="237202"/>
              <a:chExt cx="540000" cy="6102435"/>
            </a:xfrm>
          </p:grpSpPr>
          <p:sp>
            <p:nvSpPr>
              <p:cNvPr id="50" name="Linientext 06,00 // rechts"/>
              <p:cNvSpPr txBox="1"/>
              <p:nvPr userDrawn="1"/>
            </p:nvSpPr>
            <p:spPr>
              <a:xfrm>
                <a:off x="9252000" y="271990"/>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0,50 cm</a:t>
                </a:r>
              </a:p>
              <a:p>
                <a:pPr algn="l">
                  <a:lnSpc>
                    <a:spcPct val="100000"/>
                  </a:lnSpc>
                </a:pPr>
                <a:r>
                  <a:rPr lang="de-DE" sz="800" dirty="0">
                    <a:solidFill>
                      <a:schemeClr val="tx1"/>
                    </a:solidFill>
                    <a:latin typeface="+mn-lt"/>
                  </a:rPr>
                  <a:t>6,64</a:t>
                </a:r>
              </a:p>
            </p:txBody>
          </p:sp>
          <p:cxnSp>
            <p:nvCxnSpPr>
              <p:cNvPr id="51" name="Hilfslinie 06,00 // rechts"/>
              <p:cNvCxnSpPr/>
              <p:nvPr userDrawn="1"/>
            </p:nvCxnSpPr>
            <p:spPr>
              <a:xfrm flipH="1">
                <a:off x="9252000" y="23720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2" name="Linientext 03,70 // rechts"/>
              <p:cNvSpPr txBox="1"/>
              <p:nvPr userDrawn="1"/>
            </p:nvSpPr>
            <p:spPr>
              <a:xfrm>
                <a:off x="9252000" y="1427294"/>
                <a:ext cx="540000" cy="360000"/>
              </a:xfrm>
              <a:prstGeom prst="rect">
                <a:avLst/>
              </a:prstGeom>
              <a:noFill/>
              <a:ln w="12700">
                <a:noFill/>
              </a:ln>
            </p:spPr>
            <p:txBody>
              <a:bodyPr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r>
                  <a:rPr lang="de-DE" sz="800" dirty="0">
                    <a:solidFill>
                      <a:schemeClr val="tx1"/>
                    </a:solidFill>
                    <a:latin typeface="+mn-lt"/>
                  </a:rPr>
                  <a:t>02,9 cm</a:t>
                </a:r>
              </a:p>
              <a:p>
                <a:pPr algn="l">
                  <a:lnSpc>
                    <a:spcPct val="100000"/>
                  </a:lnSpc>
                </a:pPr>
                <a:r>
                  <a:rPr lang="de-DE" sz="800" dirty="0">
                    <a:solidFill>
                      <a:schemeClr val="tx1"/>
                    </a:solidFill>
                    <a:latin typeface="+mn-lt"/>
                  </a:rPr>
                  <a:t>04,24</a:t>
                </a:r>
              </a:p>
            </p:txBody>
          </p:sp>
          <p:cxnSp>
            <p:nvCxnSpPr>
              <p:cNvPr id="53" name="Hilfslinie 03,70 // rechts"/>
              <p:cNvCxnSpPr/>
              <p:nvPr userDrawn="1"/>
            </p:nvCxnSpPr>
            <p:spPr>
              <a:xfrm flipH="1">
                <a:off x="9252000" y="1389582"/>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4" name="Linientext 08,60 // rechts"/>
              <p:cNvSpPr txBox="1"/>
              <p:nvPr userDrawn="1"/>
            </p:nvSpPr>
            <p:spPr>
              <a:xfrm>
                <a:off x="9252000" y="5942210"/>
                <a:ext cx="540000" cy="360000"/>
              </a:xfrm>
              <a:prstGeom prst="rect">
                <a:avLst/>
              </a:prstGeom>
              <a:noFill/>
              <a:ln w="12700">
                <a:noFill/>
              </a:ln>
            </p:spPr>
            <p:txBody>
              <a:bodyPr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l">
                  <a:lnSpc>
                    <a:spcPct val="100000"/>
                  </a:lnSpc>
                </a:pPr>
                <a:endParaRPr lang="de-DE" sz="800" dirty="0">
                  <a:solidFill>
                    <a:schemeClr val="tx1"/>
                  </a:solidFill>
                  <a:latin typeface="+mn-lt"/>
                </a:endParaRPr>
              </a:p>
              <a:p>
                <a:pPr algn="l">
                  <a:lnSpc>
                    <a:spcPct val="100000"/>
                  </a:lnSpc>
                </a:pPr>
                <a:r>
                  <a:rPr lang="de-DE" sz="800" dirty="0">
                    <a:solidFill>
                      <a:schemeClr val="tx1"/>
                    </a:solidFill>
                    <a:latin typeface="+mn-lt"/>
                  </a:rPr>
                  <a:t>6,07</a:t>
                </a:r>
              </a:p>
              <a:p>
                <a:pPr algn="l">
                  <a:lnSpc>
                    <a:spcPct val="100000"/>
                  </a:lnSpc>
                </a:pPr>
                <a:r>
                  <a:rPr lang="de-DE" sz="800" dirty="0">
                    <a:solidFill>
                      <a:schemeClr val="tx1"/>
                    </a:solidFill>
                    <a:latin typeface="+mn-lt"/>
                  </a:rPr>
                  <a:t>13,2 cm</a:t>
                </a:r>
              </a:p>
            </p:txBody>
          </p:sp>
          <p:cxnSp>
            <p:nvCxnSpPr>
              <p:cNvPr id="55" name="Hilfslinie 08,60 // rechts"/>
              <p:cNvCxnSpPr/>
              <p:nvPr userDrawn="1"/>
            </p:nvCxnSpPr>
            <p:spPr>
              <a:xfrm flipH="1">
                <a:off x="9252000" y="633963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2" name="Regieanweisung"/>
            <p:cNvGrpSpPr/>
            <p:nvPr userDrawn="1"/>
          </p:nvGrpSpPr>
          <p:grpSpPr>
            <a:xfrm>
              <a:off x="-1908000" y="-468000"/>
              <a:ext cx="9720000" cy="5527665"/>
              <a:chOff x="-1908000" y="-468000"/>
              <a:chExt cx="9720000" cy="5527665"/>
            </a:xfrm>
          </p:grpSpPr>
          <p:sp>
            <p:nvSpPr>
              <p:cNvPr id="47" name="Listenebenen"/>
              <p:cNvSpPr txBox="1"/>
              <p:nvPr userDrawn="1"/>
            </p:nvSpPr>
            <p:spPr>
              <a:xfrm rot="10800000" flipH="1" flipV="1">
                <a:off x="-1908000" y="4339665"/>
                <a:ext cx="1800000" cy="720000"/>
              </a:xfrm>
              <a:prstGeom prst="rect">
                <a:avLst/>
              </a:prstGeom>
              <a:noFill/>
              <a:ln w="12700">
                <a:noFill/>
              </a:ln>
            </p:spPr>
            <p:txBody>
              <a:bodyPr vert="horz" wrap="square" lIns="0" tIns="0" rIns="0" bIns="0" rtlCol="0" anchor="t" anchorCtr="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a:lnSpc>
                    <a:spcPct val="100000"/>
                  </a:lnSpc>
                  <a:spcBef>
                    <a:spcPts val="0"/>
                  </a:spcBef>
                  <a:spcAft>
                    <a:spcPts val="0"/>
                  </a:spcAft>
                </a:pPr>
                <a:r>
                  <a:rPr lang="de-DE" sz="900" baseline="0" dirty="0">
                    <a:solidFill>
                      <a:schemeClr val="tx1"/>
                    </a:solidFill>
                    <a:latin typeface="+mn-lt"/>
                  </a:rPr>
                  <a:t>Change </a:t>
                </a:r>
                <a:r>
                  <a:rPr lang="de-DE" sz="900" baseline="0" dirty="0" err="1">
                    <a:solidFill>
                      <a:schemeClr val="tx1"/>
                    </a:solidFill>
                    <a:latin typeface="+mn-lt"/>
                  </a:rPr>
                  <a:t>text</a:t>
                </a:r>
                <a:r>
                  <a:rPr lang="de-DE" sz="900" baseline="0" dirty="0">
                    <a:solidFill>
                      <a:schemeClr val="tx1"/>
                    </a:solidFill>
                    <a:latin typeface="+mn-lt"/>
                  </a:rPr>
                  <a:t> </a:t>
                </a:r>
                <a:r>
                  <a:rPr lang="de-DE" sz="900" baseline="0" dirty="0" err="1">
                    <a:solidFill>
                      <a:schemeClr val="tx1"/>
                    </a:solidFill>
                    <a:latin typeface="+mn-lt"/>
                  </a:rPr>
                  <a:t>level</a:t>
                </a:r>
                <a:r>
                  <a:rPr lang="de-DE" sz="900" baseline="0" dirty="0">
                    <a:solidFill>
                      <a:schemeClr val="tx1"/>
                    </a:solidFill>
                    <a:latin typeface="+mn-lt"/>
                  </a:rPr>
                  <a:t>: </a:t>
                </a:r>
                <a:br>
                  <a:rPr lang="de-DE" sz="900" baseline="0" dirty="0">
                    <a:solidFill>
                      <a:schemeClr val="tx1"/>
                    </a:solidFill>
                    <a:latin typeface="+mn-lt"/>
                  </a:rPr>
                </a:br>
                <a:r>
                  <a:rPr lang="de-DE" sz="900" b="1" baseline="0" dirty="0">
                    <a:solidFill>
                      <a:schemeClr val="tx1"/>
                    </a:solidFill>
                    <a:latin typeface="+mn-lt"/>
                  </a:rPr>
                  <a:t>Home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paragraph</a:t>
                </a:r>
                <a:r>
                  <a:rPr lang="de-DE" sz="900" b="1" baseline="0" dirty="0">
                    <a:solidFill>
                      <a:schemeClr val="tx1"/>
                    </a:solidFill>
                    <a:latin typeface="+mn-lt"/>
                  </a:rPr>
                  <a:t> </a:t>
                </a:r>
                <a:r>
                  <a:rPr lang="de-DE" sz="900" b="0" baseline="0" dirty="0">
                    <a:solidFill>
                      <a:schemeClr val="tx1"/>
                    </a:solidFill>
                    <a:latin typeface="+mn-lt"/>
                  </a:rPr>
                  <a:t>//</a:t>
                </a:r>
                <a:r>
                  <a:rPr lang="de-DE" sz="900" b="1" baseline="0" dirty="0">
                    <a:solidFill>
                      <a:schemeClr val="tx1"/>
                    </a:solidFill>
                    <a:latin typeface="+mn-lt"/>
                  </a:rPr>
                  <a:t> </a:t>
                </a:r>
                <a:r>
                  <a:rPr lang="de-DE" sz="900" b="1" baseline="0" dirty="0" err="1">
                    <a:solidFill>
                      <a:schemeClr val="tx1"/>
                    </a:solidFill>
                    <a:latin typeface="+mn-lt"/>
                  </a:rPr>
                  <a:t>increase</a:t>
                </a:r>
                <a:r>
                  <a:rPr lang="de-DE" sz="900" b="1" baseline="0" dirty="0">
                    <a:solidFill>
                      <a:schemeClr val="tx1"/>
                    </a:solidFill>
                    <a:latin typeface="+mn-lt"/>
                  </a:rPr>
                  <a:t>/</a:t>
                </a:r>
                <a:r>
                  <a:rPr lang="de-DE" sz="900" b="1" baseline="0" dirty="0" err="1">
                    <a:solidFill>
                      <a:schemeClr val="tx1"/>
                    </a:solidFill>
                    <a:latin typeface="+mn-lt"/>
                  </a:rPr>
                  <a:t>reduce</a:t>
                </a:r>
                <a:r>
                  <a:rPr lang="de-DE" sz="900" b="1" baseline="0" dirty="0">
                    <a:solidFill>
                      <a:schemeClr val="tx1"/>
                    </a:solidFill>
                    <a:latin typeface="+mn-lt"/>
                  </a:rPr>
                  <a:t> </a:t>
                </a:r>
                <a:r>
                  <a:rPr lang="de-DE" sz="900" b="1" baseline="0" dirty="0" err="1">
                    <a:solidFill>
                      <a:schemeClr val="tx1"/>
                    </a:solidFill>
                    <a:latin typeface="+mn-lt"/>
                  </a:rPr>
                  <a:t>list</a:t>
                </a:r>
                <a:r>
                  <a:rPr lang="de-DE" sz="900" b="1" baseline="0" dirty="0">
                    <a:solidFill>
                      <a:schemeClr val="tx1"/>
                    </a:solidFill>
                    <a:latin typeface="+mn-lt"/>
                  </a:rPr>
                  <a:t> </a:t>
                </a:r>
                <a:r>
                  <a:rPr lang="de-DE" sz="900" b="1" baseline="0" dirty="0" err="1">
                    <a:solidFill>
                      <a:schemeClr val="tx1"/>
                    </a:solidFill>
                    <a:latin typeface="+mn-lt"/>
                  </a:rPr>
                  <a:t>level</a:t>
                </a:r>
                <a:endParaRPr lang="de-DE" sz="900" b="1" baseline="0" dirty="0">
                  <a:solidFill>
                    <a:schemeClr val="tx1"/>
                  </a:solidFill>
                  <a:latin typeface="+mn-lt"/>
                </a:endParaRPr>
              </a:p>
            </p:txBody>
          </p:sp>
          <p:sp>
            <p:nvSpPr>
              <p:cNvPr id="48" name="Führungslinien"/>
              <p:cNvSpPr txBox="1"/>
              <p:nvPr userDrawn="1"/>
            </p:nvSpPr>
            <p:spPr>
              <a:xfrm rot="10800000" flipH="1" flipV="1">
                <a:off x="1548000" y="-468000"/>
                <a:ext cx="62640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chemeClr val="tx1"/>
                    </a:solidFill>
                    <a:effectLst/>
                    <a:uLnTx/>
                    <a:uFillTx/>
                    <a:latin typeface="+mn-lt"/>
                    <a:ea typeface="+mn-ea"/>
                    <a:cs typeface="+mn-cs"/>
                  </a:rPr>
                  <a:t>Display </a:t>
                </a:r>
                <a:r>
                  <a:rPr kumimoji="0" lang="de-DE" sz="900" b="0" i="0" u="none" strike="noStrike" kern="1200" cap="none" spc="0" normalizeH="0" baseline="0" noProof="0" dirty="0" err="1">
                    <a:ln>
                      <a:noFill/>
                    </a:ln>
                    <a:solidFill>
                      <a:schemeClr val="tx1"/>
                    </a:solidFill>
                    <a:effectLst/>
                    <a:uLnTx/>
                    <a:uFillTx/>
                    <a:latin typeface="+mn-lt"/>
                    <a:ea typeface="+mn-ea"/>
                    <a:cs typeface="+mn-cs"/>
                  </a:rPr>
                  <a:t>auxiliary</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lines</a:t>
                </a:r>
                <a:r>
                  <a:rPr kumimoji="0" lang="de-DE" sz="900" b="0" i="0" u="none" strike="noStrike" kern="1200" cap="none" spc="0" normalizeH="0" baseline="0" noProof="0" dirty="0">
                    <a:ln>
                      <a:noFill/>
                    </a:ln>
                    <a:solidFill>
                      <a:schemeClr val="tx1"/>
                    </a:solidFill>
                    <a:effectLst/>
                    <a:uLnTx/>
                    <a:uFillTx/>
                    <a:latin typeface="+mn-lt"/>
                    <a:ea typeface="+mn-ea"/>
                    <a:cs typeface="+mn-cs"/>
                  </a:rPr>
                  <a:t>:</a:t>
                </a:r>
                <a:br>
                  <a:rPr kumimoji="0" lang="de-DE" sz="900" b="0" i="0" u="none" strike="noStrike" kern="1200" cap="none" spc="0" normalizeH="0" baseline="0" noProof="0" dirty="0">
                    <a:ln>
                      <a:noFill/>
                    </a:ln>
                    <a:solidFill>
                      <a:schemeClr val="tx1"/>
                    </a:solidFill>
                    <a:effectLst/>
                    <a:uLnTx/>
                    <a:uFillTx/>
                    <a:latin typeface="+mn-lt"/>
                    <a:ea typeface="+mn-ea"/>
                    <a:cs typeface="+mn-cs"/>
                  </a:rPr>
                </a:br>
                <a:r>
                  <a:rPr kumimoji="0" lang="de-DE" sz="900" b="1" i="0" u="none" strike="noStrike" kern="1200" cap="none" spc="0" normalizeH="0" baseline="0" noProof="0" dirty="0" err="1">
                    <a:ln>
                      <a:noFill/>
                    </a:ln>
                    <a:solidFill>
                      <a:schemeClr val="tx1"/>
                    </a:solidFill>
                    <a:effectLst/>
                    <a:uLnTx/>
                    <a:uFillTx/>
                    <a:latin typeface="+mn-lt"/>
                    <a:ea typeface="+mn-ea"/>
                    <a:cs typeface="+mn-cs"/>
                  </a:rPr>
                  <a:t>view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1" i="0" u="none" strike="noStrike" kern="1200" cap="none" spc="0" normalizeH="0" baseline="0" noProof="0" dirty="0" err="1">
                    <a:ln>
                      <a:noFill/>
                    </a:ln>
                    <a:solidFill>
                      <a:schemeClr val="tx1"/>
                    </a:solidFill>
                    <a:effectLst/>
                    <a:uLnTx/>
                    <a:uFillTx/>
                    <a:latin typeface="+mn-lt"/>
                    <a:ea typeface="+mn-ea"/>
                    <a:cs typeface="+mn-cs"/>
                  </a:rPr>
                  <a:t>show</a:t>
                </a:r>
                <a:r>
                  <a:rPr kumimoji="0" lang="de-DE" sz="900" b="1"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a:ln>
                      <a:noFill/>
                    </a:ln>
                    <a:solidFill>
                      <a:schemeClr val="tx1"/>
                    </a:solidFill>
                    <a:effectLst/>
                    <a:uLnTx/>
                    <a:uFillTx/>
                    <a:latin typeface="+mn-lt"/>
                    <a:ea typeface="+mn-ea"/>
                    <a:cs typeface="+mn-cs"/>
                  </a:rPr>
                  <a:t>// Check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leading</a:t>
                </a:r>
                <a:r>
                  <a:rPr kumimoji="0" lang="de-DE" sz="900" b="0" i="0" u="none" strike="noStrike" kern="1200" cap="none" spc="0" normalizeH="0" baseline="0" noProof="0" dirty="0">
                    <a:ln>
                      <a:noFill/>
                    </a:ln>
                    <a:solidFill>
                      <a:schemeClr val="tx1"/>
                    </a:solidFill>
                    <a:effectLst/>
                    <a:uLnTx/>
                    <a:uFillTx/>
                    <a:latin typeface="+mn-lt"/>
                    <a:ea typeface="+mn-ea"/>
                    <a:cs typeface="+mn-cs"/>
                  </a:rPr>
                  <a:t> </a:t>
                </a:r>
                <a:r>
                  <a:rPr kumimoji="0" lang="de-DE" sz="900" b="0" i="0" u="none" strike="noStrike" kern="1200" cap="none" spc="0" normalizeH="0" baseline="0" noProof="0" dirty="0" err="1">
                    <a:ln>
                      <a:noFill/>
                    </a:ln>
                    <a:solidFill>
                      <a:schemeClr val="tx1"/>
                    </a:solidFill>
                    <a:effectLst/>
                    <a:uLnTx/>
                    <a:uFillTx/>
                    <a:latin typeface="+mn-lt"/>
                    <a:ea typeface="+mn-ea"/>
                    <a:cs typeface="+mn-cs"/>
                  </a:rPr>
                  <a:t>line</a:t>
                </a:r>
                <a:r>
                  <a:rPr kumimoji="0" lang="de-DE" sz="900" b="0" i="0" u="none" strike="noStrike" kern="1200" cap="none" spc="0" normalizeH="0" baseline="0" noProof="0" dirty="0">
                    <a:ln>
                      <a:noFill/>
                    </a:ln>
                    <a:solidFill>
                      <a:schemeClr val="tx1"/>
                    </a:solidFill>
                    <a:effectLst/>
                    <a:uLnTx/>
                    <a:uFillTx/>
                    <a:latin typeface="+mn-lt"/>
                    <a:ea typeface="+mn-ea"/>
                    <a:cs typeface="+mn-cs"/>
                  </a:rPr>
                  <a:t> </a:t>
                </a:r>
              </a:p>
            </p:txBody>
          </p:sp>
          <p:sp>
            <p:nvSpPr>
              <p:cNvPr id="49" name="Zurücksetzen // Layoutwechsel"/>
              <p:cNvSpPr txBox="1"/>
              <p:nvPr userDrawn="1"/>
            </p:nvSpPr>
            <p:spPr>
              <a:xfrm rot="10800000" flipH="1" flipV="1">
                <a:off x="-1908000" y="2204865"/>
                <a:ext cx="1800000" cy="1268413"/>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r">
                  <a:lnSpc>
                    <a:spcPct val="100000"/>
                  </a:lnSpc>
                  <a:spcBef>
                    <a:spcPts val="0"/>
                  </a:spcBef>
                  <a:spcAft>
                    <a:spcPts val="0"/>
                  </a:spcAft>
                </a:pPr>
                <a:r>
                  <a:rPr lang="en-US" sz="900" b="0" baseline="0" dirty="0">
                    <a:solidFill>
                      <a:schemeClr val="tx1"/>
                    </a:solidFill>
                    <a:latin typeface="+mn-lt"/>
                  </a:rPr>
                  <a:t>Turn slide into original form:</a:t>
                </a:r>
              </a:p>
              <a:p>
                <a:pPr indent="0" algn="r">
                  <a:lnSpc>
                    <a:spcPct val="100000"/>
                  </a:lnSpc>
                  <a:spcBef>
                    <a:spcPts val="0"/>
                  </a:spcBef>
                  <a:spcAft>
                    <a:spcPts val="0"/>
                  </a:spcAft>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layout</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reset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r>
                  <a:rPr lang="de-DE" sz="900" b="0" baseline="0" dirty="0">
                    <a:solidFill>
                      <a:schemeClr val="tx1"/>
                    </a:solidFill>
                    <a:latin typeface="+mn-lt"/>
                  </a:rPr>
                  <a:t>Wechsel des Folienlayouts </a:t>
                </a:r>
                <a:br>
                  <a:rPr lang="de-DE" sz="900" b="0" baseline="0" dirty="0">
                    <a:solidFill>
                      <a:schemeClr val="tx1"/>
                    </a:solidFill>
                    <a:latin typeface="+mn-lt"/>
                  </a:rPr>
                </a:br>
                <a:r>
                  <a:rPr lang="de-DE" sz="900" b="0" baseline="0" dirty="0">
                    <a:solidFill>
                      <a:schemeClr val="tx1"/>
                    </a:solidFill>
                    <a:latin typeface="+mn-lt"/>
                  </a:rPr>
                  <a:t>im Menü über:</a:t>
                </a:r>
              </a:p>
              <a:p>
                <a:pPr marL="0" marR="0" lvl="0" indent="0" algn="r" defTabSz="914400" rtl="0" eaLnBrk="1" fontAlgn="auto" latinLnBrk="0" hangingPunct="1">
                  <a:lnSpc>
                    <a:spcPct val="100000"/>
                  </a:lnSpc>
                  <a:spcBef>
                    <a:spcPts val="0"/>
                  </a:spcBef>
                  <a:spcAft>
                    <a:spcPts val="0"/>
                  </a:spcAft>
                  <a:buClrTx/>
                  <a:buSzTx/>
                  <a:buFontTx/>
                  <a:buNone/>
                  <a:tabLst/>
                  <a:defRPr/>
                </a:pPr>
                <a:r>
                  <a:rPr lang="de-DE" sz="900" b="1" baseline="0" dirty="0">
                    <a:solidFill>
                      <a:schemeClr val="tx1"/>
                    </a:solidFill>
                    <a:latin typeface="+mn-lt"/>
                  </a:rPr>
                  <a:t>Home </a:t>
                </a:r>
                <a:r>
                  <a:rPr lang="de-DE" sz="900" b="0" baseline="0" dirty="0">
                    <a:solidFill>
                      <a:schemeClr val="tx1"/>
                    </a:solidFill>
                    <a:latin typeface="+mn-lt"/>
                  </a:rPr>
                  <a:t>// </a:t>
                </a:r>
                <a:r>
                  <a:rPr lang="de-DE" sz="900" b="1" baseline="0" dirty="0" err="1">
                    <a:solidFill>
                      <a:schemeClr val="tx1"/>
                    </a:solidFill>
                    <a:latin typeface="+mn-lt"/>
                  </a:rPr>
                  <a:t>slide</a:t>
                </a:r>
                <a:r>
                  <a:rPr lang="de-DE" sz="900" b="1" baseline="0" dirty="0">
                    <a:solidFill>
                      <a:schemeClr val="tx1"/>
                    </a:solidFill>
                    <a:latin typeface="+mn-lt"/>
                  </a:rPr>
                  <a:t> </a:t>
                </a:r>
                <a:r>
                  <a:rPr lang="de-DE" sz="900" b="0" baseline="0" dirty="0">
                    <a:solidFill>
                      <a:schemeClr val="tx1"/>
                    </a:solidFill>
                    <a:latin typeface="+mn-lt"/>
                  </a:rPr>
                  <a:t>// </a:t>
                </a:r>
                <a:r>
                  <a:rPr lang="de-DE" sz="900" b="1" baseline="0" dirty="0" err="1">
                    <a:solidFill>
                      <a:schemeClr val="tx1"/>
                    </a:solidFill>
                    <a:latin typeface="+mn-lt"/>
                  </a:rPr>
                  <a:t>layout</a:t>
                </a:r>
                <a:endParaRPr lang="de-DE" sz="900" b="1"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a:p>
                <a:pPr indent="0" algn="r">
                  <a:lnSpc>
                    <a:spcPct val="100000"/>
                  </a:lnSpc>
                  <a:spcBef>
                    <a:spcPts val="0"/>
                  </a:spcBef>
                  <a:spcAft>
                    <a:spcPts val="0"/>
                  </a:spcAft>
                </a:pPr>
                <a:endParaRPr lang="de-DE" sz="900" b="0" baseline="0" dirty="0">
                  <a:solidFill>
                    <a:schemeClr val="tx1"/>
                  </a:solidFill>
                  <a:latin typeface="+mn-lt"/>
                </a:endParaRPr>
              </a:p>
            </p:txBody>
          </p:sp>
        </p:grpSp>
        <p:grpSp>
          <p:nvGrpSpPr>
            <p:cNvPr id="43" name="Hilfslinien // links"/>
            <p:cNvGrpSpPr/>
            <p:nvPr userDrawn="1"/>
          </p:nvGrpSpPr>
          <p:grpSpPr>
            <a:xfrm>
              <a:off x="-468000" y="238647"/>
              <a:ext cx="360000" cy="6098948"/>
              <a:chOff x="-468000" y="238647"/>
              <a:chExt cx="360000" cy="6098948"/>
            </a:xfrm>
          </p:grpSpPr>
          <p:cxnSp>
            <p:nvCxnSpPr>
              <p:cNvPr id="44" name="Hilfslinie 06,00 // links"/>
              <p:cNvCxnSpPr/>
              <p:nvPr userDrawn="1"/>
            </p:nvCxnSpPr>
            <p:spPr>
              <a:xfrm flipH="1">
                <a:off x="-468000" y="1390554"/>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Hilfslinie 08,60 // links"/>
              <p:cNvCxnSpPr/>
              <p:nvPr userDrawn="1"/>
            </p:nvCxnSpPr>
            <p:spPr>
              <a:xfrm flipH="1">
                <a:off x="-468000" y="6337595"/>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Hilfslinie 06,00 // links"/>
              <p:cNvCxnSpPr/>
              <p:nvPr userDrawn="1"/>
            </p:nvCxnSpPr>
            <p:spPr>
              <a:xfrm flipH="1">
                <a:off x="-468000" y="238647"/>
                <a:ext cx="360000" cy="0"/>
              </a:xfrm>
              <a:prstGeom prst="line">
                <a:avLst/>
              </a:prstGeom>
              <a:ln w="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280910918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2" r:id="rId32"/>
  </p:sldLayoutIdLst>
  <p:hf hdr="0" ft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600"/>
        </a:spcAft>
        <a:buFontTx/>
        <a:buBlip>
          <a:blip r:embed="rId34"/>
        </a:buBlip>
        <a:defRPr sz="18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600"/>
        </a:spcAft>
        <a:buFontTx/>
        <a:buBlip>
          <a:blip r:embed="rId35"/>
        </a:buBlip>
        <a:defRPr sz="1800" kern="120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4pPr>
      <a:lvl5pPr marL="360000" indent="-360000" algn="l" defTabSz="914400" rtl="0" eaLnBrk="1" latinLnBrk="0" hangingPunct="1">
        <a:lnSpc>
          <a:spcPct val="100000"/>
        </a:lnSpc>
        <a:spcBef>
          <a:spcPts val="0"/>
        </a:spcBef>
        <a:spcAft>
          <a:spcPts val="600"/>
        </a:spcAft>
        <a:buClr>
          <a:schemeClr val="tx1"/>
        </a:buClr>
        <a:buFont typeface="+mj-lt"/>
        <a:buAutoNum type="arabicPeriod"/>
        <a:defRPr sz="1800" kern="1200">
          <a:solidFill>
            <a:schemeClr val="tx1"/>
          </a:solidFill>
          <a:latin typeface="+mn-lt"/>
          <a:ea typeface="+mn-ea"/>
          <a:cs typeface="+mn-cs"/>
        </a:defRPr>
      </a:lvl5pPr>
      <a:lvl6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6pPr>
      <a:lvl7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7pPr>
      <a:lvl8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8pPr>
      <a:lvl9pPr marL="360000" indent="-360000" algn="l" defTabSz="914400" rtl="0" eaLnBrk="1" latinLnBrk="0" hangingPunct="1">
        <a:lnSpc>
          <a:spcPct val="100000"/>
        </a:lnSpc>
        <a:spcBef>
          <a:spcPts val="0"/>
        </a:spcBef>
        <a:spcAft>
          <a:spcPts val="600"/>
        </a:spcAft>
        <a:buFont typeface="+mj-lt"/>
        <a:buAutoNum type="arabicPeriod"/>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8FDBA-7842-4B31-A4D5-BF0D03BA788A}" type="datetimeFigureOut">
              <a:rPr lang="en-US" smtClean="0"/>
              <a:pPr/>
              <a:t>9/10/2022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C7D27-8C06-4068-94EF-CA09D8D7073F}" type="slidenum">
              <a:rPr lang="en-US" smtClean="0"/>
              <a:pPr/>
              <a:t>‹#›</a:t>
            </a:fld>
            <a:endParaRPr lang="en-US" dirty="0"/>
          </a:p>
        </p:txBody>
      </p:sp>
    </p:spTree>
    <p:extLst>
      <p:ext uri="{BB962C8B-B14F-4D97-AF65-F5344CB8AC3E}">
        <p14:creationId xmlns:p14="http://schemas.microsoft.com/office/powerpoint/2010/main" xmlns="" val="180691988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srcRect r="9531" b="13516"/>
          <a:stretch/>
        </p:blipFill>
        <p:spPr>
          <a:xfrm>
            <a:off x="0" y="0"/>
            <a:ext cx="12191999" cy="6858000"/>
          </a:xfrm>
          <a:prstGeom prst="rect">
            <a:avLst/>
          </a:prstGeom>
        </p:spPr>
      </p:pic>
      <p:sp>
        <p:nvSpPr>
          <p:cNvPr id="3" name="Rectangle 2">
            <a:extLst>
              <a:ext uri="{FF2B5EF4-FFF2-40B4-BE49-F238E27FC236}">
                <a16:creationId xmlns:a16="http://schemas.microsoft.com/office/drawing/2014/main" xmlns="" id="{180ED3A7-DC8C-4891-BAE1-BF74B07D0717}"/>
              </a:ext>
            </a:extLst>
          </p:cNvPr>
          <p:cNvSpPr/>
          <p:nvPr/>
        </p:nvSpPr>
        <p:spPr>
          <a:xfrm>
            <a:off x="0" y="0"/>
            <a:ext cx="12210844" cy="2529555"/>
          </a:xfrm>
          <a:prstGeom prst="rect">
            <a:avLst/>
          </a:prstGeom>
          <a:solidFill>
            <a:schemeClr val="dk1">
              <a:alpha val="3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2" name="Title 1"/>
          <p:cNvSpPr>
            <a:spLocks noGrp="1"/>
          </p:cNvSpPr>
          <p:nvPr>
            <p:ph type="ctrTitle"/>
          </p:nvPr>
        </p:nvSpPr>
        <p:spPr>
          <a:xfrm>
            <a:off x="18844" y="-672848"/>
            <a:ext cx="12192000" cy="3663034"/>
          </a:xfrm>
        </p:spPr>
        <p:txBody>
          <a:bodyPr>
            <a:noAutofit/>
          </a:bodyPr>
          <a:lstStyle/>
          <a:p>
            <a:r>
              <a:rPr lang="en-US" sz="4000" b="1" dirty="0">
                <a:latin typeface="Arial Black" panose="020B0A04020102020204" pitchFamily="34" charset="0"/>
              </a:rPr>
              <a:t/>
            </a:r>
            <a:br>
              <a:rPr lang="en-US" sz="4000" b="1" dirty="0">
                <a:latin typeface="Arial Black" panose="020B0A04020102020204" pitchFamily="34" charset="0"/>
              </a:rPr>
            </a:br>
            <a:r>
              <a:rPr lang="en-US" sz="4400" b="1" dirty="0">
                <a:solidFill>
                  <a:srgbClr val="FFFF00"/>
                </a:solidFill>
                <a:latin typeface="Arial Black" panose="020B0A04020102020204" pitchFamily="34" charset="0"/>
              </a:rPr>
              <a:t>Full Depth Reclamation (FDR) using Cement Stabilization and Additive</a:t>
            </a:r>
            <a:r>
              <a:rPr lang="en-US" sz="4400" b="1" dirty="0">
                <a:solidFill>
                  <a:srgbClr val="FF0000"/>
                </a:solidFill>
              </a:rPr>
              <a:t/>
            </a:r>
            <a:br>
              <a:rPr lang="en-US" sz="4400" b="1" dirty="0">
                <a:solidFill>
                  <a:srgbClr val="FF0000"/>
                </a:solidFill>
              </a:rPr>
            </a:br>
            <a:r>
              <a:rPr lang="en-US" sz="2800" b="1" dirty="0">
                <a:solidFill>
                  <a:schemeClr val="bg1"/>
                </a:solidFill>
                <a:latin typeface="Arial Black" panose="020B0A04020102020204" pitchFamily="34" charset="0"/>
              </a:rPr>
              <a:t>[Acceptance criteria of Commercial Chemical Stabilizer(CCS)- Additive]</a:t>
            </a:r>
            <a:r>
              <a:rPr lang="en-US" sz="3200" b="1" dirty="0"/>
              <a:t/>
            </a:r>
            <a:br>
              <a:rPr lang="en-US" sz="3200" b="1" dirty="0"/>
            </a:br>
            <a:endParaRPr lang="en-US" sz="3200" b="1" dirty="0"/>
          </a:p>
        </p:txBody>
      </p:sp>
      <p:sp>
        <p:nvSpPr>
          <p:cNvPr id="7" name="Rectangle: Rounded Corners 6">
            <a:extLst>
              <a:ext uri="{FF2B5EF4-FFF2-40B4-BE49-F238E27FC236}">
                <a16:creationId xmlns:a16="http://schemas.microsoft.com/office/drawing/2014/main" xmlns="" id="{51B5F636-09B6-44E7-9B78-E2E812F0D04B}"/>
              </a:ext>
            </a:extLst>
          </p:cNvPr>
          <p:cNvSpPr/>
          <p:nvPr/>
        </p:nvSpPr>
        <p:spPr>
          <a:xfrm>
            <a:off x="6007269" y="6233581"/>
            <a:ext cx="5844073" cy="486127"/>
          </a:xfrm>
          <a:prstGeom prst="roundRect">
            <a:avLst>
              <a:gd name="adj" fmla="val 50000"/>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rPr>
              <a:t>Uttar Pradesh Rural Road Development Agency</a:t>
            </a:r>
          </a:p>
        </p:txBody>
      </p:sp>
    </p:spTree>
    <p:extLst>
      <p:ext uri="{BB962C8B-B14F-4D97-AF65-F5344CB8AC3E}">
        <p14:creationId xmlns:p14="http://schemas.microsoft.com/office/powerpoint/2010/main" xmlns="" val="376744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77FBD9-594E-636C-D587-8096F3BD513D}"/>
              </a:ext>
            </a:extLst>
          </p:cNvPr>
          <p:cNvSpPr>
            <a:spLocks noGrp="1"/>
          </p:cNvSpPr>
          <p:nvPr>
            <p:ph idx="1"/>
          </p:nvPr>
        </p:nvSpPr>
        <p:spPr>
          <a:xfrm>
            <a:off x="838200" y="484094"/>
            <a:ext cx="10515600" cy="5692869"/>
          </a:xfrm>
        </p:spPr>
        <p:txBody>
          <a:bodyPr>
            <a:normAutofit/>
          </a:bodyPr>
          <a:lstStyle/>
          <a:p>
            <a:pPr algn="just">
              <a:buNone/>
            </a:pPr>
            <a:r>
              <a:rPr lang="en-US" sz="4000" dirty="0" smtClean="0">
                <a:latin typeface="Times New Roman" panose="02020603050405020304" pitchFamily="18" charset="0"/>
                <a:ea typeface="SimSun" panose="02010600030101010101" pitchFamily="2" charset="-122"/>
              </a:rPr>
              <a:t>The SBD of FDR States about the acceptance of additive as follows: </a:t>
            </a:r>
          </a:p>
          <a:p>
            <a:pPr algn="just"/>
            <a:r>
              <a:rPr lang="en-US" sz="4000" dirty="0" smtClean="0">
                <a:latin typeface="Times New Roman" panose="02020603050405020304" pitchFamily="18" charset="0"/>
                <a:ea typeface="SimSun" panose="02010600030101010101" pitchFamily="2" charset="-122"/>
              </a:rPr>
              <a:t>The </a:t>
            </a:r>
            <a:r>
              <a:rPr lang="en-US" sz="4000" dirty="0">
                <a:latin typeface="Times New Roman" panose="02020603050405020304" pitchFamily="18" charset="0"/>
                <a:ea typeface="SimSun" panose="02010600030101010101" pitchFamily="2" charset="-122"/>
              </a:rPr>
              <a:t>stabilizer/Additive/Commercial Chemical Stabilizer's acceptability is to be examined in light of the provisions in MoRTH circular dated 14.12.2020 and IRC SP-89 (Part-II)-2018, important parts of which are as follows: </a:t>
            </a:r>
          </a:p>
          <a:p>
            <a:pPr algn="just"/>
            <a:r>
              <a:rPr lang="en-US" sz="4000" dirty="0">
                <a:latin typeface="Times New Roman" panose="02020603050405020304" pitchFamily="18" charset="0"/>
                <a:ea typeface="SimSun" panose="02010600030101010101" pitchFamily="2" charset="-122"/>
              </a:rPr>
              <a:t>The clause 8.3 and 09 of the circular dated 14.12.2020 of MoRTH state that-</a:t>
            </a:r>
            <a:endParaRPr lang="en-IN" sz="4000" dirty="0">
              <a:latin typeface="Times New Roman" panose="02020603050405020304" pitchFamily="18" charset="0"/>
              <a:ea typeface="SimSun" panose="02010600030101010101" pitchFamily="2" charset="-122"/>
            </a:endParaRPr>
          </a:p>
          <a:p>
            <a:pPr algn="just"/>
            <a:endParaRPr lang="en-US" sz="4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xmlns="" val="209853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AC3667-3747-20F1-3288-3136252B318A}"/>
              </a:ext>
            </a:extLst>
          </p:cNvPr>
          <p:cNvSpPr>
            <a:spLocks noGrp="1"/>
          </p:cNvSpPr>
          <p:nvPr>
            <p:ph idx="1"/>
          </p:nvPr>
        </p:nvSpPr>
        <p:spPr>
          <a:xfrm>
            <a:off x="838200" y="564776"/>
            <a:ext cx="10515600" cy="5612187"/>
          </a:xfrm>
        </p:spPr>
        <p:txBody>
          <a:bodyPr>
            <a:normAutofit fontScale="77500" lnSpcReduction="20000"/>
          </a:bodyPr>
          <a:lstStyle/>
          <a:p>
            <a:pPr algn="just"/>
            <a:r>
              <a:rPr lang="en-US" sz="4700" dirty="0">
                <a:latin typeface="Times New Roman" panose="02020603050405020304" pitchFamily="18" charset="0"/>
                <a:ea typeface="SimSun" panose="02010600030101010101" pitchFamily="2" charset="-122"/>
              </a:rPr>
              <a:t>8.3- It is clarified that any new alternate, material &amp; technology that has been accredited by IRC, and falling under IRC: SP-89(Part II), will not require further accreditation, and will henceforth fall under approved, alternate, material and technologies. </a:t>
            </a:r>
          </a:p>
          <a:p>
            <a:pPr algn="just"/>
            <a:r>
              <a:rPr lang="en-US" sz="4700" dirty="0">
                <a:latin typeface="Times New Roman" panose="02020603050405020304" pitchFamily="18" charset="0"/>
                <a:ea typeface="SimSun" panose="02010600030101010101" pitchFamily="2" charset="-122"/>
              </a:rPr>
              <a:t>9- It is clarified that the material /technology for which Codes, Standards, Specifications, Guidelines etc. of IRC, MoRTH, AASHTO, ASTM, Euro Code and British Codes are available shall not be treated as new / alternate material / technology.</a:t>
            </a:r>
            <a:endParaRPr lang="en-IN" sz="4700" dirty="0">
              <a:latin typeface="Times New Roman" panose="02020603050405020304" pitchFamily="18" charset="0"/>
              <a:ea typeface="SimSun" panose="02010600030101010101" pitchFamily="2" charset="-122"/>
            </a:endParaRPr>
          </a:p>
          <a:p>
            <a:pPr marL="0" lvl="0" indent="0" algn="just">
              <a:buNone/>
            </a:pPr>
            <a:r>
              <a:rPr lang="en-US" sz="4700" dirty="0">
                <a:latin typeface="Times New Roman" panose="02020603050405020304" pitchFamily="18" charset="0"/>
                <a:ea typeface="SimSun" panose="02010600030101010101" pitchFamily="2" charset="-122"/>
              </a:rPr>
              <a:t>       The stabilizer/Additive/Commercial Chemical Stabilizer's must be accredited by IRC or equivalent   organizations, as mentioned above</a:t>
            </a:r>
            <a:r>
              <a:rPr lang="en-US" sz="4700" dirty="0" smtClean="0">
                <a:latin typeface="Times New Roman" panose="02020603050405020304" pitchFamily="18" charset="0"/>
                <a:ea typeface="SimSun" panose="02010600030101010101" pitchFamily="2" charset="-122"/>
              </a:rPr>
              <a:t>.</a:t>
            </a:r>
            <a:endParaRPr lang="en-IN" dirty="0"/>
          </a:p>
        </p:txBody>
      </p:sp>
    </p:spTree>
    <p:extLst>
      <p:ext uri="{BB962C8B-B14F-4D97-AF65-F5344CB8AC3E}">
        <p14:creationId xmlns:p14="http://schemas.microsoft.com/office/powerpoint/2010/main" xmlns="" val="82021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2D9528-48F8-8E6D-F7F0-F0E31DF0E027}"/>
              </a:ext>
            </a:extLst>
          </p:cNvPr>
          <p:cNvSpPr>
            <a:spLocks noGrp="1"/>
          </p:cNvSpPr>
          <p:nvPr>
            <p:ph type="title"/>
          </p:nvPr>
        </p:nvSpPr>
        <p:spPr>
          <a:xfrm>
            <a:off x="838200" y="365125"/>
            <a:ext cx="10515600" cy="6062569"/>
          </a:xfrm>
        </p:spPr>
        <p:txBody>
          <a:bodyPr/>
          <a:lstStyle/>
          <a:p>
            <a:pPr algn="ctr"/>
            <a:r>
              <a:rPr lang="en-US" sz="4800" b="1" dirty="0"/>
              <a:t>Prerequisites for Acceptance of CCS </a:t>
            </a:r>
            <a:br>
              <a:rPr lang="en-US" sz="4800" b="1" dirty="0"/>
            </a:br>
            <a:r>
              <a:rPr lang="en-US" sz="4800" b="1" dirty="0"/>
              <a:t>(Additive)</a:t>
            </a:r>
            <a:endParaRPr lang="en-IN" sz="4800" b="1" dirty="0"/>
          </a:p>
        </p:txBody>
      </p:sp>
    </p:spTree>
    <p:extLst>
      <p:ext uri="{BB962C8B-B14F-4D97-AF65-F5344CB8AC3E}">
        <p14:creationId xmlns:p14="http://schemas.microsoft.com/office/powerpoint/2010/main" xmlns="" val="289995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7D381C-2860-FCA0-7320-88D71F71BE25}"/>
              </a:ext>
            </a:extLst>
          </p:cNvPr>
          <p:cNvSpPr>
            <a:spLocks noGrp="1"/>
          </p:cNvSpPr>
          <p:nvPr>
            <p:ph idx="1"/>
          </p:nvPr>
        </p:nvSpPr>
        <p:spPr>
          <a:xfrm>
            <a:off x="838200" y="385482"/>
            <a:ext cx="10515600" cy="5791481"/>
          </a:xfrm>
        </p:spPr>
        <p:txBody>
          <a:bodyPr>
            <a:normAutofit fontScale="92500" lnSpcReduction="10000"/>
          </a:bodyPr>
          <a:lstStyle/>
          <a:p>
            <a:pPr algn="just"/>
            <a:r>
              <a:rPr lang="en-GB" sz="3400" dirty="0">
                <a:latin typeface="Times New Roman" panose="02020603050405020304" pitchFamily="18" charset="0"/>
                <a:ea typeface="SimSun" panose="02010600030101010101" pitchFamily="2" charset="-122"/>
              </a:rPr>
              <a:t>The job mix design is an important factor for FDR. This varies with soil type also. So, the company bidding for the FDR Project, if does not have its own additive, will be required to have an agreement with the additive company either prior or post to bidding. </a:t>
            </a:r>
          </a:p>
          <a:p>
            <a:pPr algn="just"/>
            <a:r>
              <a:rPr lang="en-GB" sz="3400" dirty="0">
                <a:latin typeface="Times New Roman" panose="02020603050405020304" pitchFamily="18" charset="0"/>
                <a:ea typeface="SimSun" panose="02010600030101010101" pitchFamily="2" charset="-122"/>
              </a:rPr>
              <a:t>If contractor opts to have an agreement with the additive company post to bidding, then the contractor will have to submit the said agreement as per direction of employer.</a:t>
            </a:r>
          </a:p>
          <a:p>
            <a:pPr algn="just"/>
            <a:r>
              <a:rPr lang="en-GB" sz="3400" dirty="0">
                <a:latin typeface="Times New Roman" panose="02020603050405020304" pitchFamily="18" charset="0"/>
                <a:ea typeface="SimSun" panose="02010600030101010101" pitchFamily="2" charset="-122"/>
              </a:rPr>
              <a:t>The Additive Company should have experience in the field of road construction using New Technology “</a:t>
            </a:r>
            <a:r>
              <a:rPr lang="en-US" sz="3400" dirty="0">
                <a:latin typeface="Times New Roman" panose="02020603050405020304" pitchFamily="18" charset="0"/>
                <a:ea typeface="SimSun" panose="02010600030101010101" pitchFamily="2" charset="-122"/>
              </a:rPr>
              <a:t>Full Depth Reclamation (FDR) in-situ stabilization with cement stabilization and additives”, </a:t>
            </a:r>
            <a:r>
              <a:rPr lang="en-GB" sz="3400" dirty="0">
                <a:latin typeface="Times New Roman" panose="02020603050405020304" pitchFamily="18" charset="0"/>
                <a:ea typeface="SimSun" panose="02010600030101010101" pitchFamily="2" charset="-122"/>
              </a:rPr>
              <a:t>either in India or Outside India. It will have to support for mix design, execution and supervision of the soil stabilized layer</a:t>
            </a:r>
            <a:endParaRPr lang="en-IN" sz="3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xmlns="" val="414627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7D381C-2860-FCA0-7320-88D71F71BE25}"/>
              </a:ext>
            </a:extLst>
          </p:cNvPr>
          <p:cNvSpPr>
            <a:spLocks noGrp="1"/>
          </p:cNvSpPr>
          <p:nvPr>
            <p:ph idx="1"/>
          </p:nvPr>
        </p:nvSpPr>
        <p:spPr>
          <a:xfrm>
            <a:off x="838200" y="385482"/>
            <a:ext cx="10515600" cy="5791481"/>
          </a:xfrm>
        </p:spPr>
        <p:txBody>
          <a:bodyPr>
            <a:normAutofit/>
          </a:bodyPr>
          <a:lstStyle/>
          <a:p>
            <a:pPr algn="just"/>
            <a:r>
              <a:rPr lang="en-IN" sz="3400" dirty="0" smtClean="0">
                <a:latin typeface="Times New Roman" panose="02020603050405020304" pitchFamily="18" charset="0"/>
                <a:ea typeface="SimSun" panose="02010600030101010101" pitchFamily="2" charset="-122"/>
              </a:rPr>
              <a:t>The PIUs should seek the following details of additive from the contractor/additive supplier: </a:t>
            </a:r>
          </a:p>
          <a:p>
            <a:pPr algn="just"/>
            <a:r>
              <a:rPr lang="en-IN" sz="3400" dirty="0" smtClean="0">
                <a:latin typeface="Times New Roman" panose="02020603050405020304" pitchFamily="18" charset="0"/>
                <a:ea typeface="SimSun" panose="02010600030101010101" pitchFamily="2" charset="-122"/>
              </a:rPr>
              <a:t>Brand Name of the Additive </a:t>
            </a:r>
          </a:p>
          <a:p>
            <a:pPr algn="just"/>
            <a:r>
              <a:rPr lang="en-IN" sz="3400" dirty="0" smtClean="0">
                <a:latin typeface="Times New Roman" panose="02020603050405020304" pitchFamily="18" charset="0"/>
                <a:ea typeface="SimSun" panose="02010600030101010101" pitchFamily="2" charset="-122"/>
              </a:rPr>
              <a:t>Manufacturer Name of Additive </a:t>
            </a:r>
          </a:p>
          <a:p>
            <a:pPr algn="just"/>
            <a:r>
              <a:rPr lang="en-IN" sz="3400" dirty="0" smtClean="0">
                <a:latin typeface="Times New Roman" panose="02020603050405020304" pitchFamily="18" charset="0"/>
                <a:ea typeface="SimSun" panose="02010600030101010101" pitchFamily="2" charset="-122"/>
              </a:rPr>
              <a:t>Manufacturer Address, Email Id and Contact Number  </a:t>
            </a:r>
          </a:p>
          <a:p>
            <a:pPr algn="just"/>
            <a:r>
              <a:rPr lang="en-IN" sz="3400" dirty="0" smtClean="0">
                <a:latin typeface="Times New Roman" panose="02020603050405020304" pitchFamily="18" charset="0"/>
                <a:ea typeface="SimSun" panose="02010600030101010101" pitchFamily="2" charset="-122"/>
              </a:rPr>
              <a:t>Physical Form of Additive </a:t>
            </a:r>
          </a:p>
          <a:p>
            <a:pPr algn="just"/>
            <a:r>
              <a:rPr lang="en-IN" sz="3400" dirty="0" smtClean="0">
                <a:latin typeface="Times New Roman" panose="02020603050405020304" pitchFamily="18" charset="0"/>
                <a:ea typeface="SimSun" panose="02010600030101010101" pitchFamily="2" charset="-122"/>
              </a:rPr>
              <a:t>Whether Liquid, Granular or Powder form</a:t>
            </a:r>
          </a:p>
          <a:p>
            <a:pPr algn="just"/>
            <a:r>
              <a:rPr lang="en-IN" sz="3400" dirty="0" smtClean="0">
                <a:latin typeface="Times New Roman" panose="02020603050405020304" pitchFamily="18" charset="0"/>
                <a:ea typeface="SimSun" panose="02010600030101010101" pitchFamily="2" charset="-122"/>
              </a:rPr>
              <a:t>Status of Accreditation (Whether IRC or as per </a:t>
            </a:r>
            <a:r>
              <a:rPr lang="en-IN" sz="3400" dirty="0" err="1" smtClean="0">
                <a:latin typeface="Times New Roman" panose="02020603050405020304" pitchFamily="18" charset="0"/>
                <a:ea typeface="SimSun" panose="02010600030101010101" pitchFamily="2" charset="-122"/>
              </a:rPr>
              <a:t>MoRTH</a:t>
            </a:r>
            <a:r>
              <a:rPr lang="en-IN" sz="3400" dirty="0" smtClean="0">
                <a:latin typeface="Times New Roman" panose="02020603050405020304" pitchFamily="18" charset="0"/>
                <a:ea typeface="SimSun" panose="02010600030101010101" pitchFamily="2" charset="-122"/>
              </a:rPr>
              <a:t>)</a:t>
            </a:r>
          </a:p>
          <a:p>
            <a:pPr algn="just">
              <a:buNone/>
            </a:pPr>
            <a:endParaRPr lang="en-IN" sz="3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xmlns="" val="414627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7D381C-2860-FCA0-7320-88D71F71BE25}"/>
              </a:ext>
            </a:extLst>
          </p:cNvPr>
          <p:cNvSpPr>
            <a:spLocks noGrp="1"/>
          </p:cNvSpPr>
          <p:nvPr>
            <p:ph idx="1"/>
          </p:nvPr>
        </p:nvSpPr>
        <p:spPr>
          <a:xfrm>
            <a:off x="838200" y="385482"/>
            <a:ext cx="10515600" cy="5791481"/>
          </a:xfrm>
        </p:spPr>
        <p:txBody>
          <a:bodyPr>
            <a:normAutofit/>
          </a:bodyPr>
          <a:lstStyle/>
          <a:p>
            <a:pPr algn="just"/>
            <a:r>
              <a:rPr lang="en-IN" sz="3400" dirty="0" smtClean="0">
                <a:latin typeface="Times New Roman" panose="02020603050405020304" pitchFamily="18" charset="0"/>
                <a:ea typeface="SimSun" panose="02010600030101010101" pitchFamily="2" charset="-122"/>
              </a:rPr>
              <a:t>Status of Accreditation (Whether IRC or as per </a:t>
            </a:r>
            <a:r>
              <a:rPr lang="en-IN" sz="3400" dirty="0" err="1" smtClean="0">
                <a:latin typeface="Times New Roman" panose="02020603050405020304" pitchFamily="18" charset="0"/>
                <a:ea typeface="SimSun" panose="02010600030101010101" pitchFamily="2" charset="-122"/>
              </a:rPr>
              <a:t>MoRTH</a:t>
            </a:r>
            <a:r>
              <a:rPr lang="en-IN" sz="3400" dirty="0" smtClean="0">
                <a:latin typeface="Times New Roman" panose="02020603050405020304" pitchFamily="18" charset="0"/>
                <a:ea typeface="SimSun" panose="02010600030101010101" pitchFamily="2" charset="-122"/>
              </a:rPr>
              <a:t> – AASHTO, ASTM, Euro Code or British Code)</a:t>
            </a:r>
          </a:p>
          <a:p>
            <a:pPr algn="just"/>
            <a:r>
              <a:rPr lang="en-IN" sz="3400" dirty="0" smtClean="0">
                <a:latin typeface="Times New Roman" panose="02020603050405020304" pitchFamily="18" charset="0"/>
                <a:ea typeface="SimSun" panose="02010600030101010101" pitchFamily="2" charset="-122"/>
              </a:rPr>
              <a:t>Proof of Accreditation</a:t>
            </a:r>
          </a:p>
          <a:p>
            <a:pPr algn="just"/>
            <a:r>
              <a:rPr lang="en-IN" sz="3400" dirty="0" err="1" smtClean="0">
                <a:latin typeface="Times New Roman" panose="02020603050405020304" pitchFamily="18" charset="0"/>
                <a:ea typeface="SimSun" panose="02010600030101010101" pitchFamily="2" charset="-122"/>
              </a:rPr>
              <a:t>Toxibility</a:t>
            </a:r>
            <a:r>
              <a:rPr lang="en-IN" sz="3400" dirty="0" smtClean="0">
                <a:latin typeface="Times New Roman" panose="02020603050405020304" pitchFamily="18" charset="0"/>
                <a:ea typeface="SimSun" panose="02010600030101010101" pitchFamily="2" charset="-122"/>
              </a:rPr>
              <a:t>/Leaching Test Report </a:t>
            </a:r>
          </a:p>
          <a:p>
            <a:pPr algn="just">
              <a:buNone/>
            </a:pPr>
            <a:endParaRPr lang="en-IN" sz="3400" dirty="0" smtClean="0">
              <a:latin typeface="Times New Roman" panose="02020603050405020304" pitchFamily="18" charset="0"/>
              <a:ea typeface="SimSun" panose="02010600030101010101" pitchFamily="2" charset="-122"/>
            </a:endParaRPr>
          </a:p>
          <a:p>
            <a:pPr algn="just"/>
            <a:endParaRPr lang="en-IN" sz="3400" dirty="0" smtClean="0">
              <a:latin typeface="Times New Roman" panose="02020603050405020304" pitchFamily="18" charset="0"/>
              <a:ea typeface="SimSun" panose="02010600030101010101" pitchFamily="2" charset="-122"/>
            </a:endParaRPr>
          </a:p>
          <a:p>
            <a:pPr algn="just">
              <a:buNone/>
            </a:pPr>
            <a:endParaRPr lang="en-IN" sz="34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xmlns="" val="4146273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6374FDF-DAD0-18FD-77B6-4A6C607686E2}"/>
              </a:ext>
            </a:extLst>
          </p:cNvPr>
          <p:cNvSpPr>
            <a:spLocks noGrp="1"/>
          </p:cNvSpPr>
          <p:nvPr>
            <p:ph idx="1"/>
          </p:nvPr>
        </p:nvSpPr>
        <p:spPr>
          <a:xfrm>
            <a:off x="838200" y="215153"/>
            <a:ext cx="10515600" cy="5961810"/>
          </a:xfrm>
        </p:spPr>
        <p:txBody>
          <a:bodyPr>
            <a:noAutofit/>
          </a:bodyPr>
          <a:lstStyle/>
          <a:p>
            <a:pPr algn="just"/>
            <a:r>
              <a:rPr lang="en-US" sz="4000" dirty="0">
                <a:latin typeface="Times New Roman" panose="02020603050405020304" pitchFamily="18" charset="0"/>
                <a:ea typeface="SimSun" panose="02010600030101010101" pitchFamily="2" charset="-122"/>
              </a:rPr>
              <a:t>As success of the FDR depends on the judicious selection of the Additive, the Additive should be accepted carefully which is likely to be used in reclamation</a:t>
            </a:r>
            <a:r>
              <a:rPr lang="en-US" sz="4000" dirty="0" smtClean="0">
                <a:latin typeface="Times New Roman" panose="02020603050405020304" pitchFamily="18" charset="0"/>
                <a:ea typeface="SimSun" panose="02010600030101010101" pitchFamily="2" charset="-122"/>
              </a:rPr>
              <a:t>.</a:t>
            </a:r>
            <a:endParaRPr lang="en-US" sz="4000" dirty="0"/>
          </a:p>
        </p:txBody>
      </p:sp>
    </p:spTree>
    <p:extLst>
      <p:ext uri="{BB962C8B-B14F-4D97-AF65-F5344CB8AC3E}">
        <p14:creationId xmlns:p14="http://schemas.microsoft.com/office/powerpoint/2010/main" xmlns="" val="233967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5E399F-7CFE-C52A-3E79-5F0C421BCBE4}"/>
              </a:ext>
            </a:extLst>
          </p:cNvPr>
          <p:cNvSpPr>
            <a:spLocks noGrp="1"/>
          </p:cNvSpPr>
          <p:nvPr>
            <p:ph type="title"/>
          </p:nvPr>
        </p:nvSpPr>
        <p:spPr>
          <a:xfrm>
            <a:off x="838200" y="365125"/>
            <a:ext cx="10515600" cy="5721910"/>
          </a:xfrm>
        </p:spPr>
        <p:txBody>
          <a:bodyPr>
            <a:normAutofit/>
          </a:bodyPr>
          <a:lstStyle/>
          <a:p>
            <a:pPr algn="ctr"/>
            <a:r>
              <a:rPr lang="en-IN" sz="7200" b="1" i="1" dirty="0"/>
              <a:t>THANK YOU</a:t>
            </a:r>
          </a:p>
        </p:txBody>
      </p:sp>
    </p:spTree>
    <p:extLst>
      <p:ext uri="{BB962C8B-B14F-4D97-AF65-F5344CB8AC3E}">
        <p14:creationId xmlns:p14="http://schemas.microsoft.com/office/powerpoint/2010/main" xmlns="" val="770730393"/>
      </p:ext>
    </p:extLst>
  </p:cSld>
  <p:clrMapOvr>
    <a:masterClrMapping/>
  </p:clrMapOvr>
</p:sld>
</file>

<file path=ppt/theme/theme1.xml><?xml version="1.0" encoding="utf-8"?>
<a:theme xmlns:a="http://schemas.openxmlformats.org/drawingml/2006/main" name="WR240-Recycling">
  <a:themeElements>
    <a:clrScheme name="Wirtgen_02">
      <a:dk1>
        <a:srgbClr val="41535D"/>
      </a:dk1>
      <a:lt1>
        <a:sysClr val="window" lastClr="FFFFFF"/>
      </a:lt1>
      <a:dk2>
        <a:srgbClr val="41535D"/>
      </a:dk2>
      <a:lt2>
        <a:srgbClr val="ADB2B6"/>
      </a:lt2>
      <a:accent1>
        <a:srgbClr val="5C666F"/>
      </a:accent1>
      <a:accent2>
        <a:srgbClr val="7C848C"/>
      </a:accent2>
      <a:accent3>
        <a:srgbClr val="9DA3A8"/>
      </a:accent3>
      <a:accent4>
        <a:srgbClr val="BDC1C5"/>
      </a:accent4>
      <a:accent5>
        <a:srgbClr val="DEE0E2"/>
      </a:accent5>
      <a:accent6>
        <a:srgbClr val="EEEFF0"/>
      </a:accent6>
      <a:hlink>
        <a:srgbClr val="41535D"/>
      </a:hlink>
      <a:folHlink>
        <a:srgbClr val="9DA3A8"/>
      </a:folHlink>
    </a:clrScheme>
    <a:fontScheme name="Wirtgen">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irtgen Group slate grey">
      <a:srgbClr val="41535D"/>
    </a:custClr>
    <a:custClr name="Wirtgen pure orange">
      <a:srgbClr val="FB5A02"/>
    </a:custClr>
    <a:custClr name="Wirtgen pure white">
      <a:srgbClr val="FFFFFF"/>
    </a:custClr>
    <a:custClr name="Vögele green">
      <a:srgbClr val="008656"/>
    </a:custClr>
    <a:custClr name="Hamm pure orange">
      <a:srgbClr val="EC6608"/>
    </a:custClr>
    <a:custClr name="Kleemann blue">
      <a:srgbClr val="1755A2"/>
    </a:custClr>
    <a:custClr name="Benninghoven blue">
      <a:srgbClr val="0062A7"/>
    </a:custClr>
    <a:custClr name="Ciber">
      <a:srgbClr val="FB5A02"/>
    </a:custClr>
    <a:custClr name="White">
      <a:srgbClr val="FFFFFF"/>
    </a:custClr>
    <a:custClr name="White">
      <a:srgbClr val="FFFFFF"/>
    </a:custClr>
    <a:custClr name="Grey 100%">
      <a:srgbClr val="5C666F"/>
    </a:custClr>
    <a:custClr name="Grey 90%">
      <a:srgbClr val="6C767E"/>
    </a:custClr>
    <a:custClr name="Grey 80%">
      <a:srgbClr val="7C848C"/>
    </a:custClr>
    <a:custClr name="Grey 70%">
      <a:srgbClr val="8D949A"/>
    </a:custClr>
    <a:custClr name="Grey 60%">
      <a:srgbClr val="9DA3A8"/>
    </a:custClr>
    <a:custClr name="Grey 50%">
      <a:srgbClr val="ADB2B6"/>
    </a:custClr>
    <a:custClr name="Grey 40%">
      <a:srgbClr val="BDC1C5"/>
    </a:custClr>
    <a:custClr name="Grey 30%">
      <a:srgbClr val="CDD0D3"/>
    </a:custClr>
    <a:custClr name="Grey 20%">
      <a:srgbClr val="DEE0E2"/>
    </a:custClr>
    <a:custClr name="Grey 10%">
      <a:srgbClr val="EEEFF0"/>
    </a:custClr>
  </a:custClrLst>
</a:theme>
</file>

<file path=ppt/theme/theme2.xml><?xml version="1.0" encoding="utf-8"?>
<a:theme xmlns:a="http://schemas.openxmlformats.org/drawingml/2006/main" name="1_WR240-Recycling">
  <a:themeElements>
    <a:clrScheme name="Wirtgen_02">
      <a:dk1>
        <a:srgbClr val="41535D"/>
      </a:dk1>
      <a:lt1>
        <a:sysClr val="window" lastClr="FFFFFF"/>
      </a:lt1>
      <a:dk2>
        <a:srgbClr val="41535D"/>
      </a:dk2>
      <a:lt2>
        <a:srgbClr val="ADB2B6"/>
      </a:lt2>
      <a:accent1>
        <a:srgbClr val="5C666F"/>
      </a:accent1>
      <a:accent2>
        <a:srgbClr val="7C848C"/>
      </a:accent2>
      <a:accent3>
        <a:srgbClr val="9DA3A8"/>
      </a:accent3>
      <a:accent4>
        <a:srgbClr val="BDC1C5"/>
      </a:accent4>
      <a:accent5>
        <a:srgbClr val="DEE0E2"/>
      </a:accent5>
      <a:accent6>
        <a:srgbClr val="EEEFF0"/>
      </a:accent6>
      <a:hlink>
        <a:srgbClr val="41535D"/>
      </a:hlink>
      <a:folHlink>
        <a:srgbClr val="9DA3A8"/>
      </a:folHlink>
    </a:clrScheme>
    <a:fontScheme name="Wirtgen">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irtgen Group slate grey">
      <a:srgbClr val="41535D"/>
    </a:custClr>
    <a:custClr name="Wirtgen pure orange">
      <a:srgbClr val="FB5A02"/>
    </a:custClr>
    <a:custClr name="Wirtgen pure white">
      <a:srgbClr val="FFFFFF"/>
    </a:custClr>
    <a:custClr name="Vögele green">
      <a:srgbClr val="008656"/>
    </a:custClr>
    <a:custClr name="Hamm pure orange">
      <a:srgbClr val="EC6608"/>
    </a:custClr>
    <a:custClr name="Kleemann blue">
      <a:srgbClr val="1755A2"/>
    </a:custClr>
    <a:custClr name="Benninghoven blue">
      <a:srgbClr val="0062A7"/>
    </a:custClr>
    <a:custClr name="Ciber">
      <a:srgbClr val="FB5A02"/>
    </a:custClr>
    <a:custClr name="White">
      <a:srgbClr val="FFFFFF"/>
    </a:custClr>
    <a:custClr name="White">
      <a:srgbClr val="FFFFFF"/>
    </a:custClr>
    <a:custClr name="Grey 100%">
      <a:srgbClr val="5C666F"/>
    </a:custClr>
    <a:custClr name="Grey 90%">
      <a:srgbClr val="6C767E"/>
    </a:custClr>
    <a:custClr name="Grey 80%">
      <a:srgbClr val="7C848C"/>
    </a:custClr>
    <a:custClr name="Grey 70%">
      <a:srgbClr val="8D949A"/>
    </a:custClr>
    <a:custClr name="Grey 60%">
      <a:srgbClr val="9DA3A8"/>
    </a:custClr>
    <a:custClr name="Grey 50%">
      <a:srgbClr val="ADB2B6"/>
    </a:custClr>
    <a:custClr name="Grey 40%">
      <a:srgbClr val="BDC1C5"/>
    </a:custClr>
    <a:custClr name="Grey 30%">
      <a:srgbClr val="CDD0D3"/>
    </a:custClr>
    <a:custClr name="Grey 20%">
      <a:srgbClr val="DEE0E2"/>
    </a:custClr>
    <a:custClr name="Grey 10%">
      <a:srgbClr val="EEEFF0"/>
    </a:custClr>
  </a:custClr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4099</TotalTime>
  <Words>435</Words>
  <Application>Microsoft Office PowerPoint</Application>
  <PresentationFormat>Custom</PresentationFormat>
  <Paragraphs>25</Paragraphs>
  <Slides>9</Slides>
  <Notes>0</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WR240-Recycling</vt:lpstr>
      <vt:lpstr>1_WR240-Recycling</vt:lpstr>
      <vt:lpstr>1_Office Theme</vt:lpstr>
      <vt:lpstr> Full Depth Reclamation (FDR) using Cement Stabilization and Additive [Acceptance criteria of Commercial Chemical Stabilizer(CCS)- Additive] </vt:lpstr>
      <vt:lpstr>Slide 2</vt:lpstr>
      <vt:lpstr>Slide 3</vt:lpstr>
      <vt:lpstr>Prerequisites for Acceptance of CCS  (Additive)</vt:lpstr>
      <vt:lpstr>Slide 5</vt:lpstr>
      <vt:lpstr>Slide 6</vt:lpstr>
      <vt:lpstr>Slide 7</vt:lpstr>
      <vt:lpstr>Slide 8</vt:lpstr>
      <vt:lpstr>THANK YOU</vt:lpstr>
    </vt:vector>
  </TitlesOfParts>
  <Company>Worcester Polytechnic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Mallick, Rajib B</dc:creator>
  <cp:lastModifiedBy>Hewlett-Packard Company</cp:lastModifiedBy>
  <cp:revision>205</cp:revision>
  <dcterms:created xsi:type="dcterms:W3CDTF">2017-10-05T19:07:35Z</dcterms:created>
  <dcterms:modified xsi:type="dcterms:W3CDTF">2022-09-10T06:11:12Z</dcterms:modified>
</cp:coreProperties>
</file>